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3439775" cy="7559675"/>
  <p:notesSz cx="7559675" cy="10691813"/>
  <p:defaultTextStyle>
    <a:defPPr rtl="0">
      <a:defRPr lang="lv-LV"/>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82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7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705553C0-84BB-401B-BE99-09AEB3DBD21C}"/>
              </a:ext>
            </a:extLst>
          </p:cNvPr>
          <p:cNvSpPr txBox="1">
            <a:spLocks noGrp="1"/>
          </p:cNvSpPr>
          <p:nvPr>
            <p:ph type="hdr" sz="quarter"/>
          </p:nvPr>
        </p:nvSpPr>
        <p:spPr>
          <a:xfrm>
            <a:off x="0" y="0"/>
            <a:ext cx="3280680" cy="534240"/>
          </a:xfrm>
          <a:prstGeom prst="rect">
            <a:avLst/>
          </a:prstGeom>
          <a:noFill/>
          <a:ln cap="flat">
            <a:noFill/>
          </a:ln>
        </p:spPr>
        <p:txBody>
          <a:bodyPr vert="horz" wrap="none" lIns="90000" tIns="45000" rIns="90000" bIns="45000" rtlCol="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cap="none">
              <a:ln>
                <a:noFill/>
              </a:ln>
              <a:latin typeface="Liberation Sans" pitchFamily="18"/>
              <a:ea typeface="Microsoft YaHei" pitchFamily="2"/>
              <a:cs typeface="Mangal" pitchFamily="2"/>
            </a:endParaRPr>
          </a:p>
        </p:txBody>
      </p:sp>
      <p:sp>
        <p:nvSpPr>
          <p:cNvPr id="3" name="Segnaposto data 2">
            <a:extLst>
              <a:ext uri="{FF2B5EF4-FFF2-40B4-BE49-F238E27FC236}">
                <a16:creationId xmlns:a16="http://schemas.microsoft.com/office/drawing/2014/main" id="{17DFF13B-8E3E-429B-8F5B-6BEF3BC4DF36}"/>
              </a:ext>
            </a:extLst>
          </p:cNvPr>
          <p:cNvSpPr txBox="1">
            <a:spLocks noGrp="1"/>
          </p:cNvSpPr>
          <p:nvPr>
            <p:ph type="dt" sz="quarter" idx="1"/>
          </p:nvPr>
        </p:nvSpPr>
        <p:spPr>
          <a:xfrm>
            <a:off x="4278960" y="0"/>
            <a:ext cx="3280680" cy="534240"/>
          </a:xfrm>
          <a:prstGeom prst="rect">
            <a:avLst/>
          </a:prstGeom>
          <a:noFill/>
          <a:ln cap="flat">
            <a:noFill/>
          </a:ln>
        </p:spPr>
        <p:txBody>
          <a:bodyPr vert="horz" wrap="none" lIns="90000" tIns="45000" rIns="90000" bIns="45000" rtlCol="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cap="none">
              <a:ln>
                <a:noFill/>
              </a:ln>
              <a:latin typeface="Liberation Sans"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60857157-D679-4E7A-A76D-44B8F3BB0F61}"/>
              </a:ext>
            </a:extLst>
          </p:cNvPr>
          <p:cNvSpPr txBox="1">
            <a:spLocks noGrp="1"/>
          </p:cNvSpPr>
          <p:nvPr>
            <p:ph type="ftr" sz="quarter" idx="2"/>
          </p:nvPr>
        </p:nvSpPr>
        <p:spPr>
          <a:xfrm>
            <a:off x="0" y="10157400"/>
            <a:ext cx="3280680" cy="534240"/>
          </a:xfrm>
          <a:prstGeom prst="rect">
            <a:avLst/>
          </a:prstGeom>
          <a:noFill/>
          <a:ln cap="flat">
            <a:noFill/>
          </a:ln>
        </p:spPr>
        <p:txBody>
          <a:bodyPr vert="horz" wrap="none" lIns="90000" tIns="45000" rIns="90000" bIns="45000" rtlCol="0" anchor="b"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cap="none">
              <a:ln>
                <a:noFill/>
              </a:ln>
              <a:latin typeface="Liberation Sans"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B8EB00BB-0433-4142-A544-A9662B5E08CE}"/>
              </a:ext>
            </a:extLst>
          </p:cNvPr>
          <p:cNvSpPr txBox="1">
            <a:spLocks noGrp="1"/>
          </p:cNvSpPr>
          <p:nvPr>
            <p:ph type="sldNum" sz="quarter" idx="3"/>
          </p:nvPr>
        </p:nvSpPr>
        <p:spPr>
          <a:xfrm>
            <a:off x="4278960" y="10157400"/>
            <a:ext cx="3280680" cy="534240"/>
          </a:xfrm>
          <a:prstGeom prst="rect">
            <a:avLst/>
          </a:prstGeom>
          <a:noFill/>
          <a:ln cap="flat">
            <a:noFill/>
          </a:ln>
        </p:spPr>
        <p:txBody>
          <a:bodyPr vert="horz" wrap="none" lIns="90000" tIns="45000" rIns="90000" bIns="45000" rtlCol="0" anchor="b" anchorCtr="0" compatLnSpc="0">
            <a:noAutofit/>
          </a:bodyPr>
          <a:lstStyle/>
          <a:p>
            <a:pPr marL="0" marR="0" lvl="0" indent="0" algn="r" rtl="0" hangingPunct="0">
              <a:lnSpc>
                <a:spcPct val="100000"/>
              </a:lnSpc>
              <a:spcBef>
                <a:spcPts val="0"/>
              </a:spcBef>
              <a:spcAft>
                <a:spcPts val="0"/>
              </a:spcAft>
              <a:buNone/>
              <a:tabLst/>
            </a:pPr>
            <a:fld id="{90E4FEC3-CEC2-4342-90E5-186D27F2FF7D}" type="slidenum">
              <a:t>‹#›</a:t>
            </a:fld>
            <a:endParaRPr lang="it-IT" sz="1400" b="0" i="0" u="none" strike="noStrike" kern="1200" cap="none" spc="0" baseline="0">
              <a:ln>
                <a:noFill/>
              </a:ln>
              <a:solidFill>
                <a:srgbClr val="000000"/>
              </a:solidFill>
              <a:latin typeface="Liberation Sans" pitchFamily="18"/>
              <a:ea typeface="Microsoft YaHei" pitchFamily="2"/>
              <a:cs typeface="Mangal" pitchFamily="2"/>
            </a:endParaRPr>
          </a:p>
        </p:txBody>
      </p:sp>
    </p:spTree>
    <p:extLst>
      <p:ext uri="{BB962C8B-B14F-4D97-AF65-F5344CB8AC3E}">
        <p14:creationId xmlns:p14="http://schemas.microsoft.com/office/powerpoint/2010/main" val="1277764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599B1D3-81EC-4118-AF75-D926FF28ACB6}"/>
              </a:ext>
            </a:extLst>
          </p:cNvPr>
          <p:cNvSpPr>
            <a:spLocks noGrp="1" noRot="1" noChangeAspect="1"/>
          </p:cNvSpPr>
          <p:nvPr>
            <p:ph type="sldImg" idx="2"/>
          </p:nvPr>
        </p:nvSpPr>
        <p:spPr>
          <a:xfrm>
            <a:off x="215900" y="812800"/>
            <a:ext cx="7126288" cy="4008438"/>
          </a:xfrm>
          <a:prstGeom prst="rect">
            <a:avLst/>
          </a:prstGeom>
          <a:noFill/>
          <a:ln>
            <a:noFill/>
            <a:prstDash val="solid"/>
          </a:ln>
        </p:spPr>
      </p:sp>
      <p:sp>
        <p:nvSpPr>
          <p:cNvPr id="3" name="Segnaposto note 2">
            <a:extLst>
              <a:ext uri="{FF2B5EF4-FFF2-40B4-BE49-F238E27FC236}">
                <a16:creationId xmlns:a16="http://schemas.microsoft.com/office/drawing/2014/main" id="{1F96AD5E-07CC-4127-8DB4-13031F306854}"/>
              </a:ext>
            </a:extLst>
          </p:cNvPr>
          <p:cNvSpPr txBox="1">
            <a:spLocks noGrp="1"/>
          </p:cNvSpPr>
          <p:nvPr>
            <p:ph type="body" sz="quarter" idx="3"/>
          </p:nvPr>
        </p:nvSpPr>
        <p:spPr>
          <a:xfrm>
            <a:off x="756000" y="5078520"/>
            <a:ext cx="6047640" cy="4811040"/>
          </a:xfrm>
          <a:prstGeom prst="rect">
            <a:avLst/>
          </a:prstGeom>
          <a:noFill/>
          <a:ln>
            <a:noFill/>
          </a:ln>
        </p:spPr>
        <p:txBody>
          <a:bodyPr wrap="square" lIns="0" tIns="0" rIns="0" bIns="0" rtlCol="0" anchor="t" anchorCtr="0">
            <a:noAutofit/>
          </a:bodyPr>
          <a:lstStyle/>
          <a:p>
            <a:pPr lvl="0" rtl="0"/>
            <a:endParaRPr lang="it-IT"/>
          </a:p>
        </p:txBody>
      </p:sp>
      <p:sp>
        <p:nvSpPr>
          <p:cNvPr id="4" name="Segnaposto intestazione 3">
            <a:extLst>
              <a:ext uri="{FF2B5EF4-FFF2-40B4-BE49-F238E27FC236}">
                <a16:creationId xmlns:a16="http://schemas.microsoft.com/office/drawing/2014/main" id="{D7A70C4F-BE55-43C6-BB21-0E24BCAE1C22}"/>
              </a:ext>
            </a:extLst>
          </p:cNvPr>
          <p:cNvSpPr txBox="1">
            <a:spLocks noGrp="1"/>
          </p:cNvSpPr>
          <p:nvPr>
            <p:ph type="hdr" sz="quarter"/>
          </p:nvPr>
        </p:nvSpPr>
        <p:spPr>
          <a:xfrm>
            <a:off x="0" y="0"/>
            <a:ext cx="3280680" cy="534240"/>
          </a:xfrm>
          <a:prstGeom prst="rect">
            <a:avLst/>
          </a:prstGeom>
          <a:noFill/>
          <a:ln>
            <a:noFill/>
          </a:ln>
        </p:spPr>
        <p:txBody>
          <a:bodyPr wrap="square" lIns="0" tIns="0" rIns="0" bIns="0" rtlCol="0" anchor="t" anchorCtr="0">
            <a:noAutofit/>
          </a:bodyPr>
          <a:lstStyle>
            <a:lvl1pPr lvl="0" rtl="0" hangingPunct="0">
              <a:buNone/>
              <a:tabLst/>
              <a:defRPr lang="it-IT" sz="2400" kern="1200">
                <a:latin typeface="Liberation Serif" pitchFamily="18"/>
                <a:ea typeface="Segoe UI" pitchFamily="2"/>
                <a:cs typeface="Tahoma" pitchFamily="2"/>
              </a:defRPr>
            </a:lvl1pPr>
          </a:lstStyle>
          <a:p>
            <a:pPr lvl="0" rtl="0"/>
            <a:endParaRPr lang="it-IT"/>
          </a:p>
        </p:txBody>
      </p:sp>
      <p:sp>
        <p:nvSpPr>
          <p:cNvPr id="5" name="Segnaposto data 4">
            <a:extLst>
              <a:ext uri="{FF2B5EF4-FFF2-40B4-BE49-F238E27FC236}">
                <a16:creationId xmlns:a16="http://schemas.microsoft.com/office/drawing/2014/main" id="{D135D9D5-097E-404F-B22E-65412399F002}"/>
              </a:ext>
            </a:extLst>
          </p:cNvPr>
          <p:cNvSpPr txBox="1">
            <a:spLocks noGrp="1"/>
          </p:cNvSpPr>
          <p:nvPr>
            <p:ph type="dt" idx="1"/>
          </p:nvPr>
        </p:nvSpPr>
        <p:spPr>
          <a:xfrm>
            <a:off x="4278960" y="0"/>
            <a:ext cx="3280680" cy="534240"/>
          </a:xfrm>
          <a:prstGeom prst="rect">
            <a:avLst/>
          </a:prstGeom>
          <a:noFill/>
          <a:ln>
            <a:noFill/>
          </a:ln>
        </p:spPr>
        <p:txBody>
          <a:bodyPr wrap="square" lIns="0" tIns="0" rIns="0" bIns="0" rtlCol="0" anchor="t" anchorCtr="0">
            <a:noAutofit/>
          </a:bodyPr>
          <a:lstStyle>
            <a:lvl1pPr lvl="0" rtl="0" hangingPunct="0">
              <a:buNone/>
              <a:tabLst/>
              <a:defRPr lang="it-IT" sz="2400" kern="1200">
                <a:latin typeface="Liberation Serif" pitchFamily="18"/>
                <a:ea typeface="Segoe UI" pitchFamily="2"/>
                <a:cs typeface="Tahoma" pitchFamily="2"/>
              </a:defRPr>
            </a:lvl1pPr>
          </a:lstStyle>
          <a:p>
            <a:pPr lvl="0" rtl="0"/>
            <a:endParaRPr lang="it-IT"/>
          </a:p>
        </p:txBody>
      </p:sp>
      <p:sp>
        <p:nvSpPr>
          <p:cNvPr id="6" name="Segnaposto piè di pagina 5">
            <a:extLst>
              <a:ext uri="{FF2B5EF4-FFF2-40B4-BE49-F238E27FC236}">
                <a16:creationId xmlns:a16="http://schemas.microsoft.com/office/drawing/2014/main" id="{4C2B2B73-6B5C-4DFB-A339-4934B7234485}"/>
              </a:ext>
            </a:extLst>
          </p:cNvPr>
          <p:cNvSpPr txBox="1">
            <a:spLocks noGrp="1"/>
          </p:cNvSpPr>
          <p:nvPr>
            <p:ph type="ftr" sz="quarter" idx="4"/>
          </p:nvPr>
        </p:nvSpPr>
        <p:spPr>
          <a:xfrm>
            <a:off x="0" y="10157400"/>
            <a:ext cx="3280680" cy="534240"/>
          </a:xfrm>
          <a:prstGeom prst="rect">
            <a:avLst/>
          </a:prstGeom>
          <a:noFill/>
          <a:ln>
            <a:noFill/>
          </a:ln>
        </p:spPr>
        <p:txBody>
          <a:bodyPr wrap="square" lIns="0" tIns="0" rIns="0" bIns="0" rtlCol="0" anchor="b" anchorCtr="0">
            <a:noAutofit/>
          </a:bodyPr>
          <a:lstStyle>
            <a:lvl1pPr lvl="0" rtl="0" hangingPunct="0">
              <a:buNone/>
              <a:tabLst/>
              <a:defRPr lang="it-IT" sz="2400" kern="1200">
                <a:latin typeface="Liberation Serif" pitchFamily="18"/>
                <a:ea typeface="Segoe UI" pitchFamily="2"/>
                <a:cs typeface="Tahoma" pitchFamily="2"/>
              </a:defRPr>
            </a:lvl1pPr>
          </a:lstStyle>
          <a:p>
            <a:pPr lvl="0" rtl="0"/>
            <a:endParaRPr lang="it-IT"/>
          </a:p>
        </p:txBody>
      </p:sp>
      <p:sp>
        <p:nvSpPr>
          <p:cNvPr id="7" name="Segnaposto numero diapositiva 6">
            <a:extLst>
              <a:ext uri="{FF2B5EF4-FFF2-40B4-BE49-F238E27FC236}">
                <a16:creationId xmlns:a16="http://schemas.microsoft.com/office/drawing/2014/main" id="{678A5447-E033-4903-8E5D-C77E08E9945E}"/>
              </a:ext>
            </a:extLst>
          </p:cNvPr>
          <p:cNvSpPr txBox="1">
            <a:spLocks noGrp="1"/>
          </p:cNvSpPr>
          <p:nvPr>
            <p:ph type="sldNum" sz="quarter" idx="5"/>
          </p:nvPr>
        </p:nvSpPr>
        <p:spPr>
          <a:xfrm>
            <a:off x="4278960" y="10157400"/>
            <a:ext cx="3280680" cy="534240"/>
          </a:xfrm>
          <a:prstGeom prst="rect">
            <a:avLst/>
          </a:prstGeom>
          <a:noFill/>
          <a:ln>
            <a:noFill/>
          </a:ln>
        </p:spPr>
        <p:txBody>
          <a:bodyPr wrap="square" lIns="0" tIns="0" rIns="0" bIns="0" rtlCol="0" anchor="b" anchorCtr="0">
            <a:noAutofit/>
          </a:bodyPr>
          <a:lstStyle>
            <a:lvl1pPr marL="0" marR="0" lvl="0" indent="0" algn="r" rtl="0" hangingPunct="0">
              <a:lnSpc>
                <a:spcPct val="100000"/>
              </a:lnSpc>
              <a:spcBef>
                <a:spcPts val="0"/>
              </a:spcBef>
              <a:spcAft>
                <a:spcPts val="0"/>
              </a:spcAft>
              <a:buNone/>
              <a:tabLst/>
              <a:defRPr lang="it-IT" sz="1400" b="0" i="0" u="none" strike="noStrike" kern="1200" cap="none" spc="0" baseline="0">
                <a:solidFill>
                  <a:srgbClr val="000000"/>
                </a:solidFill>
                <a:latin typeface="Liberation Serif" pitchFamily="18"/>
                <a:ea typeface="Segoe UI" pitchFamily="2"/>
                <a:cs typeface="Tahoma" pitchFamily="2"/>
              </a:defRPr>
            </a:lvl1pPr>
          </a:lstStyle>
          <a:p>
            <a:pPr lvl="0" rtl="0"/>
            <a:fld id="{F9F57C21-6705-41FD-848B-DAB804599515}" type="slidenum">
              <a:t>‹#›</a:t>
            </a:fld>
            <a:endParaRPr lang="it-IT"/>
          </a:p>
        </p:txBody>
      </p:sp>
    </p:spTree>
    <p:extLst>
      <p:ext uri="{BB962C8B-B14F-4D97-AF65-F5344CB8AC3E}">
        <p14:creationId xmlns:p14="http://schemas.microsoft.com/office/powerpoint/2010/main" val="3891678190"/>
      </p:ext>
    </p:extLst>
  </p:cSld>
  <p:clrMap bg1="lt1" tx1="dk1" bg2="lt2" tx2="dk2" accent1="accent1" accent2="accent2" accent3="accent3" accent4="accent4" accent5="accent5" accent6="accent6" hlink="hlink" folHlink="folHlink"/>
  <p:notesStyle>
    <a:lvl1pPr marL="216000" marR="0" lvl="0" indent="-216000" rtl="0" hangingPunct="0">
      <a:buNone/>
      <a:tabLst/>
      <a:defRPr lang="it-IT" sz="2000" b="0" i="0" u="none" strike="noStrike" kern="1200" cap="none">
        <a:ln>
          <a:noFill/>
        </a:ln>
        <a:highlight>
          <a:scrgbClr r="0" g="0" b="0">
            <a:alpha val="0"/>
          </a:scrgbClr>
        </a:highlight>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7A0C97BC-0090-42DD-ABB2-29B532D5A32B}"/>
              </a:ext>
            </a:extLst>
          </p:cNvPr>
          <p:cNvSpPr txBox="1">
            <a:spLocks noGrp="1"/>
          </p:cNvSpPr>
          <p:nvPr>
            <p:ph type="sldNum" sz="quarter" idx="5"/>
          </p:nvPr>
        </p:nvSpPr>
        <p:spPr>
          <a:ln/>
        </p:spPr>
        <p:txBody>
          <a:bodyPr wrap="square" lIns="0" tIns="0" rIns="0" bIns="0" rtlCol="0" anchor="b" anchorCtr="0">
            <a:noAutofit/>
          </a:bodyPr>
          <a:lstStyle/>
          <a:p>
            <a:pPr lvl="0" rtl="0"/>
            <a:fld id="{FFCEE509-E7E5-4606-B6DB-A61F178E9B06}" type="slidenum">
              <a:t>1</a:t>
            </a:fld>
            <a:endParaRPr lang="it-IT"/>
          </a:p>
        </p:txBody>
      </p:sp>
      <p:sp>
        <p:nvSpPr>
          <p:cNvPr id="2" name="Segnaposto numero diapositiva 6">
            <a:extLst>
              <a:ext uri="{FF2B5EF4-FFF2-40B4-BE49-F238E27FC236}">
                <a16:creationId xmlns:a16="http://schemas.microsoft.com/office/drawing/2014/main" id="{B1F95C75-2187-44C9-821D-F5BFE2D84F01}"/>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8667C35C-5FA7-46AC-8090-C3665E84C326}" type="slidenum">
              <a:t>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CA2355A-E75F-4B53-A28F-088903075789}"/>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6EBC814C-68E5-4C49-920F-279CAAAD5D9D}" type="slidenum">
              <a:t>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39AFC2B-8C8B-408F-801C-9204EFCD4742}"/>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3D387C7B-7A94-42C1-BDB7-686C3D2011FD}" type="slidenum">
              <a:t>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70586F1F-38A2-48E1-A685-D70C55616E70}"/>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4AEF041-DF28-4FB8-BAE6-8CA8AC92FE52}"/>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3CA2E772-656D-4470-AFAD-20AE610AB894}"/>
              </a:ext>
            </a:extLst>
          </p:cNvPr>
          <p:cNvSpPr txBox="1">
            <a:spLocks noGrp="1"/>
          </p:cNvSpPr>
          <p:nvPr>
            <p:ph type="sldNum" sz="quarter" idx="5"/>
          </p:nvPr>
        </p:nvSpPr>
        <p:spPr>
          <a:ln/>
        </p:spPr>
        <p:txBody>
          <a:bodyPr wrap="square" lIns="0" tIns="0" rIns="0" bIns="0" rtlCol="0" anchor="b" anchorCtr="0">
            <a:noAutofit/>
          </a:bodyPr>
          <a:lstStyle/>
          <a:p>
            <a:pPr lvl="0" rtl="0"/>
            <a:fld id="{DECC316D-3A9D-4E90-A1FB-F968B6174D89}" type="slidenum">
              <a:t>10</a:t>
            </a:fld>
            <a:endParaRPr lang="it-IT"/>
          </a:p>
        </p:txBody>
      </p:sp>
      <p:sp>
        <p:nvSpPr>
          <p:cNvPr id="2" name="Segnaposto numero diapositiva 6">
            <a:extLst>
              <a:ext uri="{FF2B5EF4-FFF2-40B4-BE49-F238E27FC236}">
                <a16:creationId xmlns:a16="http://schemas.microsoft.com/office/drawing/2014/main" id="{94B0CE50-3182-4D15-904E-7FCDDC64E73A}"/>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150EA7E5-B7A3-4F4C-A52F-1D263D936D09}" type="slidenum">
              <a:t>10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BC09404-D482-4C0E-BBE1-F2C4650478E2}"/>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E3DAFD74-1974-4F4E-934C-5B5D7E914CB0}" type="slidenum">
              <a:t>10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8E71DED0-FB33-4219-8F94-90AC69F861C4}"/>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742E568E-0CB6-439E-A2F6-D9639104BCD0}" type="slidenum">
              <a:t>10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63FF14D-CDF1-402C-9720-55AA65C52CED}"/>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2E69529E-72A4-449B-9897-54C9DBD83B3F}"/>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FBD75682-7414-4815-92B3-1E0C24967337}"/>
              </a:ext>
            </a:extLst>
          </p:cNvPr>
          <p:cNvSpPr txBox="1">
            <a:spLocks noGrp="1"/>
          </p:cNvSpPr>
          <p:nvPr>
            <p:ph type="sldNum" sz="quarter" idx="5"/>
          </p:nvPr>
        </p:nvSpPr>
        <p:spPr>
          <a:ln/>
        </p:spPr>
        <p:txBody>
          <a:bodyPr wrap="square" lIns="0" tIns="0" rIns="0" bIns="0" rtlCol="0" anchor="b" anchorCtr="0">
            <a:noAutofit/>
          </a:bodyPr>
          <a:lstStyle/>
          <a:p>
            <a:pPr lvl="0" rtl="0"/>
            <a:fld id="{BB538656-F5FB-4EC2-B5BA-0698248063E6}" type="slidenum">
              <a:t>11</a:t>
            </a:fld>
            <a:endParaRPr lang="it-IT"/>
          </a:p>
        </p:txBody>
      </p:sp>
      <p:sp>
        <p:nvSpPr>
          <p:cNvPr id="2" name="Segnaposto numero diapositiva 6">
            <a:extLst>
              <a:ext uri="{FF2B5EF4-FFF2-40B4-BE49-F238E27FC236}">
                <a16:creationId xmlns:a16="http://schemas.microsoft.com/office/drawing/2014/main" id="{533A20FE-3719-4149-948A-28AC57F6EF8A}"/>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E40BCB80-59E1-4627-B8FC-E717B59CA5F7}" type="slidenum">
              <a:t>11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B640BAD-E146-44C1-B663-14D4F26FF96B}"/>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15ED946D-AA88-445D-8181-4CC0610AE267}" type="slidenum">
              <a:t>11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E2883990-B6F1-4604-970C-AAA0FA21FBBA}"/>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E80CF1CA-A6A3-4093-9753-442B5A6FDA75}" type="slidenum">
              <a:t>11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BF44354F-E9F6-412D-A4D5-72BD0ED35A4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EEF32DCC-B745-47AE-AF6A-70636BDF4EC7}"/>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F9216D47-76A6-4AB8-9E7F-358708D07422}"/>
              </a:ext>
            </a:extLst>
          </p:cNvPr>
          <p:cNvSpPr txBox="1">
            <a:spLocks noGrp="1"/>
          </p:cNvSpPr>
          <p:nvPr>
            <p:ph type="sldNum" sz="quarter" idx="5"/>
          </p:nvPr>
        </p:nvSpPr>
        <p:spPr>
          <a:ln/>
        </p:spPr>
        <p:txBody>
          <a:bodyPr wrap="square" lIns="0" tIns="0" rIns="0" bIns="0" rtlCol="0" anchor="b" anchorCtr="0">
            <a:noAutofit/>
          </a:bodyPr>
          <a:lstStyle/>
          <a:p>
            <a:pPr lvl="0" rtl="0"/>
            <a:fld id="{D07E129A-E4AF-4A1D-8601-4AB26FFC5AC6}" type="slidenum">
              <a:t>12</a:t>
            </a:fld>
            <a:endParaRPr lang="it-IT"/>
          </a:p>
        </p:txBody>
      </p:sp>
      <p:sp>
        <p:nvSpPr>
          <p:cNvPr id="2" name="Segnaposto numero diapositiva 6">
            <a:extLst>
              <a:ext uri="{FF2B5EF4-FFF2-40B4-BE49-F238E27FC236}">
                <a16:creationId xmlns:a16="http://schemas.microsoft.com/office/drawing/2014/main" id="{EF800867-7806-40C3-BCCE-623C5C5DB621}"/>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C1D2E04A-64B1-4A52-B897-06CC81F09A29}" type="slidenum">
              <a:t>12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B3E932D-5047-4D8B-816E-2B7C44881445}"/>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3E785F00-4966-482D-9EF1-36FF4E51162F}" type="slidenum">
              <a:t>12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3471614-48FA-4ECA-A3F9-51C30BBF2EEC}"/>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B88ECD63-D721-4113-8F57-3944CD01F56D}" type="slidenum">
              <a:t>12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18CB773C-817A-4A01-9188-EB652F452192}"/>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73B5970-C9DD-4B41-BBE2-2CDD3187E252}"/>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88A56BC7-27AE-4385-9C4F-E69F7EE7B252}"/>
              </a:ext>
            </a:extLst>
          </p:cNvPr>
          <p:cNvSpPr txBox="1">
            <a:spLocks noGrp="1"/>
          </p:cNvSpPr>
          <p:nvPr>
            <p:ph type="sldNum" sz="quarter" idx="5"/>
          </p:nvPr>
        </p:nvSpPr>
        <p:spPr>
          <a:ln/>
        </p:spPr>
        <p:txBody>
          <a:bodyPr wrap="square" lIns="0" tIns="0" rIns="0" bIns="0" rtlCol="0" anchor="b" anchorCtr="0">
            <a:noAutofit/>
          </a:bodyPr>
          <a:lstStyle/>
          <a:p>
            <a:pPr lvl="0" rtl="0"/>
            <a:fld id="{0D6A4F9A-E800-488D-9E15-B36B7EC05147}" type="slidenum">
              <a:t>13</a:t>
            </a:fld>
            <a:endParaRPr lang="it-IT"/>
          </a:p>
        </p:txBody>
      </p:sp>
      <p:sp>
        <p:nvSpPr>
          <p:cNvPr id="2" name="Segnaposto numero diapositiva 6">
            <a:extLst>
              <a:ext uri="{FF2B5EF4-FFF2-40B4-BE49-F238E27FC236}">
                <a16:creationId xmlns:a16="http://schemas.microsoft.com/office/drawing/2014/main" id="{F731D700-9269-43FA-A63F-760996D09E84}"/>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96A186C4-0B26-43E8-8A86-98F3EC3A93DF}" type="slidenum">
              <a:t>13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AA4CCAF-F73B-4ECA-B99C-FAADD37C4737}"/>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52DA354B-5FC7-4B91-A261-92FFF4FAD9B6}" type="slidenum">
              <a:t>13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48379687-5E5A-4373-9098-861820BF5AD4}"/>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D50071A6-C49B-437A-A801-85D4553EECCA}" type="slidenum">
              <a:t>13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A3F73D5-4750-4A47-8936-CD5FA45CA18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236E469-C5EE-4239-8664-59AE4F7E89FA}"/>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C8D6C194-7D12-4E9B-814C-820963FB2677}"/>
              </a:ext>
            </a:extLst>
          </p:cNvPr>
          <p:cNvSpPr txBox="1">
            <a:spLocks noGrp="1"/>
          </p:cNvSpPr>
          <p:nvPr>
            <p:ph type="sldNum" sz="quarter" idx="5"/>
          </p:nvPr>
        </p:nvSpPr>
        <p:spPr>
          <a:ln/>
        </p:spPr>
        <p:txBody>
          <a:bodyPr wrap="square" lIns="0" tIns="0" rIns="0" bIns="0" rtlCol="0" anchor="b" anchorCtr="0">
            <a:noAutofit/>
          </a:bodyPr>
          <a:lstStyle/>
          <a:p>
            <a:pPr lvl="0" rtl="0"/>
            <a:fld id="{577357F7-2235-49F3-87D1-6A0D28CF2610}" type="slidenum">
              <a:t>14</a:t>
            </a:fld>
            <a:endParaRPr lang="it-IT"/>
          </a:p>
        </p:txBody>
      </p:sp>
      <p:sp>
        <p:nvSpPr>
          <p:cNvPr id="2" name="Segnaposto numero diapositiva 6">
            <a:extLst>
              <a:ext uri="{FF2B5EF4-FFF2-40B4-BE49-F238E27FC236}">
                <a16:creationId xmlns:a16="http://schemas.microsoft.com/office/drawing/2014/main" id="{34B9262B-DF0E-4116-A861-39293E67A46B}"/>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E3D411FB-1891-469B-8EC3-C1792DC79C5C}" type="slidenum">
              <a:t>14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1C65BAF-BDBB-42F4-AC21-B26D7F4E0A9D}"/>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16AB062D-A082-47F8-AE1B-6D935399A89D}" type="slidenum">
              <a:t>14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5D9DA39-8BE0-4601-9A36-ACC17BF45A25}"/>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1285372F-0AF4-43CD-B987-F7E8519BD6ED}" type="slidenum">
              <a:t>14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DD07FA6-4368-4695-9FBC-34FAF13CB0F0}"/>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A4176D87-DF2A-4035-B588-6DDF4A9EBD0C}"/>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0FAB2CC5-89E0-4974-80A2-6B99840E445A}"/>
              </a:ext>
            </a:extLst>
          </p:cNvPr>
          <p:cNvSpPr txBox="1">
            <a:spLocks noGrp="1"/>
          </p:cNvSpPr>
          <p:nvPr>
            <p:ph type="sldNum" sz="quarter" idx="5"/>
          </p:nvPr>
        </p:nvSpPr>
        <p:spPr>
          <a:ln/>
        </p:spPr>
        <p:txBody>
          <a:bodyPr wrap="square" lIns="0" tIns="0" rIns="0" bIns="0" rtlCol="0" anchor="b" anchorCtr="0">
            <a:noAutofit/>
          </a:bodyPr>
          <a:lstStyle/>
          <a:p>
            <a:pPr lvl="0" rtl="0"/>
            <a:fld id="{A65F4486-227D-40A2-9522-8780152367DA}" type="slidenum">
              <a:t>15</a:t>
            </a:fld>
            <a:endParaRPr lang="it-IT"/>
          </a:p>
        </p:txBody>
      </p:sp>
      <p:sp>
        <p:nvSpPr>
          <p:cNvPr id="2" name="Segnaposto numero diapositiva 6">
            <a:extLst>
              <a:ext uri="{FF2B5EF4-FFF2-40B4-BE49-F238E27FC236}">
                <a16:creationId xmlns:a16="http://schemas.microsoft.com/office/drawing/2014/main" id="{2D6D4BA4-FD98-47C9-8130-52FDE95BA2B5}"/>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5ECF4607-C9E0-4FC8-8D7B-7AD87F508CBD}" type="slidenum">
              <a:t>15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FE5B163-19D3-49A3-BC02-6879DF482F31}"/>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DB96D45A-F012-4E0A-B05F-10A155DD54F8}" type="slidenum">
              <a:t>15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047CCF8-7814-4F4F-A7C6-083F0830BDCB}"/>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F8FB9A72-4AA8-4EA1-80DB-C87E5E2A9F69}" type="slidenum">
              <a:t>15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F0FEFA2-6731-4979-95EE-9218D5C20517}"/>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675618B4-7232-465B-8BB0-7F373C9FDE95}"/>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C9C6B5A4-0AC3-4349-8C97-B23529899D0F}"/>
              </a:ext>
            </a:extLst>
          </p:cNvPr>
          <p:cNvSpPr txBox="1">
            <a:spLocks noGrp="1"/>
          </p:cNvSpPr>
          <p:nvPr>
            <p:ph type="sldNum" sz="quarter" idx="5"/>
          </p:nvPr>
        </p:nvSpPr>
        <p:spPr>
          <a:ln/>
        </p:spPr>
        <p:txBody>
          <a:bodyPr wrap="square" lIns="0" tIns="0" rIns="0" bIns="0" rtlCol="0" anchor="b" anchorCtr="0">
            <a:noAutofit/>
          </a:bodyPr>
          <a:lstStyle/>
          <a:p>
            <a:pPr lvl="0" rtl="0"/>
            <a:fld id="{9C1C93DB-67E1-4EAC-899D-76F839613278}" type="slidenum">
              <a:t>16</a:t>
            </a:fld>
            <a:endParaRPr lang="it-IT"/>
          </a:p>
        </p:txBody>
      </p:sp>
      <p:sp>
        <p:nvSpPr>
          <p:cNvPr id="2" name="Segnaposto numero diapositiva 6">
            <a:extLst>
              <a:ext uri="{FF2B5EF4-FFF2-40B4-BE49-F238E27FC236}">
                <a16:creationId xmlns:a16="http://schemas.microsoft.com/office/drawing/2014/main" id="{BA7A48F3-A289-42B9-A5BC-10B4A437545D}"/>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9E62A95E-6FCE-406D-88A1-91536C079280}" type="slidenum">
              <a:t>16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BB8C3634-2B05-4FF5-8D58-72F6B2841488}"/>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4E756C47-9274-4867-8FDB-B048AB4F2ED2}" type="slidenum">
              <a:t>16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EC16826-70A8-4B70-96CD-B8C4CEB9B809}"/>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0744670E-2316-4B3F-9934-ED1F070D0A98}" type="slidenum">
              <a:t>16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4A188F64-4C3C-405A-A5E6-6C83C16B7AA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C0FF1710-0A3B-4C6C-9FA5-C4B0DD646014}"/>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7F9A5EE8-2622-4A04-818C-EA2C79D9B18E}"/>
              </a:ext>
            </a:extLst>
          </p:cNvPr>
          <p:cNvSpPr txBox="1">
            <a:spLocks noGrp="1"/>
          </p:cNvSpPr>
          <p:nvPr>
            <p:ph type="sldNum" sz="quarter" idx="5"/>
          </p:nvPr>
        </p:nvSpPr>
        <p:spPr>
          <a:ln/>
        </p:spPr>
        <p:txBody>
          <a:bodyPr wrap="square" lIns="0" tIns="0" rIns="0" bIns="0" rtlCol="0" anchor="b" anchorCtr="0">
            <a:noAutofit/>
          </a:bodyPr>
          <a:lstStyle/>
          <a:p>
            <a:pPr lvl="0" rtl="0"/>
            <a:fld id="{8C9B1A82-C03E-4007-8309-DE0A95565801}" type="slidenum">
              <a:t>17</a:t>
            </a:fld>
            <a:endParaRPr lang="it-IT"/>
          </a:p>
        </p:txBody>
      </p:sp>
      <p:sp>
        <p:nvSpPr>
          <p:cNvPr id="2" name="Segnaposto numero diapositiva 6">
            <a:extLst>
              <a:ext uri="{FF2B5EF4-FFF2-40B4-BE49-F238E27FC236}">
                <a16:creationId xmlns:a16="http://schemas.microsoft.com/office/drawing/2014/main" id="{88B43876-0AC4-4B2B-AD35-534224BC475D}"/>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7632856A-A0DB-43E1-BCF2-B4DE0E19DC8C}" type="slidenum">
              <a:t>17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7F3A364-68F2-4E9E-ABFF-7642FA3DA660}"/>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00189721-5D48-4359-8C18-031593CA68FC}" type="slidenum">
              <a:t>17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440979D-846A-45E4-AAD8-5725B5C18DE4}"/>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6051AC15-005D-4FBD-8C73-6B5568CF8ABC}" type="slidenum">
              <a:t>17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B4897E4F-EE6B-43AC-9A06-47A5F7F8C486}"/>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7C25AEAA-249F-405D-8A24-512657EA4147}"/>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08AFD554-0431-4CAF-8775-A44458017308}"/>
              </a:ext>
            </a:extLst>
          </p:cNvPr>
          <p:cNvSpPr txBox="1">
            <a:spLocks noGrp="1"/>
          </p:cNvSpPr>
          <p:nvPr>
            <p:ph type="sldNum" sz="quarter" idx="5"/>
          </p:nvPr>
        </p:nvSpPr>
        <p:spPr>
          <a:ln/>
        </p:spPr>
        <p:txBody>
          <a:bodyPr wrap="square" lIns="0" tIns="0" rIns="0" bIns="0" rtlCol="0" anchor="b" anchorCtr="0">
            <a:noAutofit/>
          </a:bodyPr>
          <a:lstStyle/>
          <a:p>
            <a:pPr lvl="0" rtl="0"/>
            <a:fld id="{8ADF5254-9B02-491F-BC2D-4D760B5FD7B7}" type="slidenum">
              <a:t>18</a:t>
            </a:fld>
            <a:endParaRPr lang="it-IT"/>
          </a:p>
        </p:txBody>
      </p:sp>
      <p:sp>
        <p:nvSpPr>
          <p:cNvPr id="2" name="Segnaposto numero diapositiva 6">
            <a:extLst>
              <a:ext uri="{FF2B5EF4-FFF2-40B4-BE49-F238E27FC236}">
                <a16:creationId xmlns:a16="http://schemas.microsoft.com/office/drawing/2014/main" id="{36B50350-5F80-4665-A66C-EFD280F0F97E}"/>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07379CC3-63A2-4917-A361-DDB614C7F4BE}" type="slidenum">
              <a:t>18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BB65FC0-FED6-498A-94C7-432FF211E32E}"/>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B327713F-D272-482D-B7C8-254142252266}" type="slidenum">
              <a:t>18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BEFA147-7823-42A7-9FD0-399467E7AE86}"/>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BB6D1E2D-9582-4724-9889-C86C46650F90}" type="slidenum">
              <a:t>18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A6E29061-D572-461E-BE9A-62EEA0CF2A25}"/>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6AFAD67-5DD4-4690-99F2-25613B15705B}"/>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69A3A359-B2FD-4DB1-9AA0-4C5FB0323873}"/>
              </a:ext>
            </a:extLst>
          </p:cNvPr>
          <p:cNvSpPr txBox="1">
            <a:spLocks noGrp="1"/>
          </p:cNvSpPr>
          <p:nvPr>
            <p:ph type="sldNum" sz="quarter" idx="5"/>
          </p:nvPr>
        </p:nvSpPr>
        <p:spPr>
          <a:ln/>
        </p:spPr>
        <p:txBody>
          <a:bodyPr wrap="square" lIns="0" tIns="0" rIns="0" bIns="0" rtlCol="0" anchor="b" anchorCtr="0">
            <a:noAutofit/>
          </a:bodyPr>
          <a:lstStyle/>
          <a:p>
            <a:pPr lvl="0" rtl="0"/>
            <a:fld id="{F0860A22-258E-4768-ACE5-EBAFE11B0DA1}" type="slidenum">
              <a:t>19</a:t>
            </a:fld>
            <a:endParaRPr lang="it-IT"/>
          </a:p>
        </p:txBody>
      </p:sp>
      <p:sp>
        <p:nvSpPr>
          <p:cNvPr id="2" name="Segnaposto numero diapositiva 6">
            <a:extLst>
              <a:ext uri="{FF2B5EF4-FFF2-40B4-BE49-F238E27FC236}">
                <a16:creationId xmlns:a16="http://schemas.microsoft.com/office/drawing/2014/main" id="{0BF38662-F8B9-4E01-9F1E-F0E458179767}"/>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5C62CE9A-FA83-4086-9B8E-B9901F6DDFB4}" type="slidenum">
              <a:t>19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5468459-B748-43DF-998E-E4D018D1D2E4}"/>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729247D7-3ABC-4074-96D9-B639130476A0}" type="slidenum">
              <a:t>19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22D8CAA-2357-4956-94D2-B5EA6FA1DE28}"/>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7E5F734F-63B1-447E-9E5C-0AB5CC3DC6FC}" type="slidenum">
              <a:t>19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112D06E-46EC-4209-B265-EF5835CB2547}"/>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2230241F-C20F-453A-ACF7-CE84E1A92481}"/>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DC1BA5D0-F343-4D1E-96EF-79D10BB04485}"/>
              </a:ext>
            </a:extLst>
          </p:cNvPr>
          <p:cNvSpPr txBox="1">
            <a:spLocks noGrp="1"/>
          </p:cNvSpPr>
          <p:nvPr>
            <p:ph type="sldNum" sz="quarter" idx="5"/>
          </p:nvPr>
        </p:nvSpPr>
        <p:spPr>
          <a:ln/>
        </p:spPr>
        <p:txBody>
          <a:bodyPr wrap="square" lIns="0" tIns="0" rIns="0" bIns="0" rtlCol="0" anchor="b" anchorCtr="0">
            <a:noAutofit/>
          </a:bodyPr>
          <a:lstStyle/>
          <a:p>
            <a:pPr lvl="0" rtl="0"/>
            <a:fld id="{D29C8CA4-DE90-4D08-A555-96A1F0C9095A}" type="slidenum">
              <a:t>2</a:t>
            </a:fld>
            <a:endParaRPr lang="it-IT"/>
          </a:p>
        </p:txBody>
      </p:sp>
      <p:sp>
        <p:nvSpPr>
          <p:cNvPr id="2" name="Segnaposto numero diapositiva 6">
            <a:extLst>
              <a:ext uri="{FF2B5EF4-FFF2-40B4-BE49-F238E27FC236}">
                <a16:creationId xmlns:a16="http://schemas.microsoft.com/office/drawing/2014/main" id="{743800E0-344F-4007-B94E-85EF1250527E}"/>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1CA62C1F-BE18-42E6-AC96-01804656D8B8}" type="slidenum">
              <a:t>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6A63B16-5F91-4426-B992-C952CAA2385C}"/>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C151F999-5A8F-4B45-B6DE-630F6443A2F7}" type="slidenum">
              <a:t>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A82014B4-38FB-4350-87A6-3E5DD4752FC0}"/>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C7811573-E8C0-4217-B131-3852322373DA}" type="slidenum">
              <a:t>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2249A861-EAEC-41D7-939C-1CD4F366C132}"/>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3E2281B7-DC0D-40D9-BBCD-4AA287DFE69B}"/>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60028E8F-09CF-46D7-B8F5-122D8F018841}"/>
              </a:ext>
            </a:extLst>
          </p:cNvPr>
          <p:cNvSpPr txBox="1">
            <a:spLocks noGrp="1"/>
          </p:cNvSpPr>
          <p:nvPr>
            <p:ph type="sldNum" sz="quarter" idx="5"/>
          </p:nvPr>
        </p:nvSpPr>
        <p:spPr>
          <a:ln/>
        </p:spPr>
        <p:txBody>
          <a:bodyPr wrap="square" lIns="0" tIns="0" rIns="0" bIns="0" rtlCol="0" anchor="b" anchorCtr="0">
            <a:noAutofit/>
          </a:bodyPr>
          <a:lstStyle/>
          <a:p>
            <a:pPr lvl="0" rtl="0"/>
            <a:fld id="{5D1992E1-F80D-40A7-A281-2019C30A1583}" type="slidenum">
              <a:t>20</a:t>
            </a:fld>
            <a:endParaRPr lang="it-IT"/>
          </a:p>
        </p:txBody>
      </p:sp>
      <p:sp>
        <p:nvSpPr>
          <p:cNvPr id="2" name="Segnaposto numero diapositiva 6">
            <a:extLst>
              <a:ext uri="{FF2B5EF4-FFF2-40B4-BE49-F238E27FC236}">
                <a16:creationId xmlns:a16="http://schemas.microsoft.com/office/drawing/2014/main" id="{1213C515-DD49-48B5-8272-E279BB35AED3}"/>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034207B9-1FED-4592-B697-E1922F92CFD2}" type="slidenum">
              <a:t>20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EDAA96E-3D9E-4DD9-A118-897DCEC7C044}"/>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11AD497B-115F-4314-B27F-74E3545E5BF6}" type="slidenum">
              <a:t>20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ED592E2-828C-48E9-B449-2C795DBF42B4}"/>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854A361F-D891-4AC2-BD27-BD02708A1212}" type="slidenum">
              <a:t>20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CB55BA9-6C05-4FB9-8154-A2A22BA2AA91}"/>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F04DF30-9B75-48DB-A313-8E3E887A9630}"/>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ABB1D6CC-FC1C-4E6E-A473-D90E1ED305FB}"/>
              </a:ext>
            </a:extLst>
          </p:cNvPr>
          <p:cNvSpPr txBox="1">
            <a:spLocks noGrp="1"/>
          </p:cNvSpPr>
          <p:nvPr>
            <p:ph type="sldNum" sz="quarter" idx="5"/>
          </p:nvPr>
        </p:nvSpPr>
        <p:spPr>
          <a:ln/>
        </p:spPr>
        <p:txBody>
          <a:bodyPr wrap="square" lIns="0" tIns="0" rIns="0" bIns="0" rtlCol="0" anchor="b" anchorCtr="0">
            <a:noAutofit/>
          </a:bodyPr>
          <a:lstStyle/>
          <a:p>
            <a:pPr lvl="0" rtl="0"/>
            <a:fld id="{F3C0A345-E6C9-4C4C-AD5D-C61698FA4266}" type="slidenum">
              <a:t>3</a:t>
            </a:fld>
            <a:endParaRPr lang="it-IT"/>
          </a:p>
        </p:txBody>
      </p:sp>
      <p:sp>
        <p:nvSpPr>
          <p:cNvPr id="2" name="Segnaposto numero diapositiva 6">
            <a:extLst>
              <a:ext uri="{FF2B5EF4-FFF2-40B4-BE49-F238E27FC236}">
                <a16:creationId xmlns:a16="http://schemas.microsoft.com/office/drawing/2014/main" id="{F333908E-55ED-4750-9D94-1ECC05FB5B39}"/>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DFB18FF6-E69E-4E3C-9A82-A08615833F3B}" type="slidenum">
              <a:t>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369DF4E-81FD-4756-AC9B-02A2CDB9632A}"/>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96657D1F-F4D2-46F5-B724-E76991716CCB}" type="slidenum">
              <a:t>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4300296-1BF4-4D12-BAFB-233A147BFCB3}"/>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2850C04B-AE7B-47EA-B392-9ECA497CFB5F}" type="slidenum">
              <a:t>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7DC89780-6775-49E8-80AF-4B52BF51802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11A8BD5-A93A-42F8-A14D-95FBC4EBC5F7}"/>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EAFB60E7-7D11-4BC7-A9C0-95AFD28BE65E}"/>
              </a:ext>
            </a:extLst>
          </p:cNvPr>
          <p:cNvSpPr txBox="1">
            <a:spLocks noGrp="1"/>
          </p:cNvSpPr>
          <p:nvPr>
            <p:ph type="sldNum" sz="quarter" idx="5"/>
          </p:nvPr>
        </p:nvSpPr>
        <p:spPr>
          <a:ln/>
        </p:spPr>
        <p:txBody>
          <a:bodyPr wrap="square" lIns="0" tIns="0" rIns="0" bIns="0" rtlCol="0" anchor="b" anchorCtr="0">
            <a:noAutofit/>
          </a:bodyPr>
          <a:lstStyle/>
          <a:p>
            <a:pPr lvl="0" rtl="0"/>
            <a:fld id="{90C741CB-0FAC-4355-B77B-709141346F6F}" type="slidenum">
              <a:t>4</a:t>
            </a:fld>
            <a:endParaRPr lang="it-IT"/>
          </a:p>
        </p:txBody>
      </p:sp>
      <p:sp>
        <p:nvSpPr>
          <p:cNvPr id="2" name="Segnaposto numero diapositiva 6">
            <a:extLst>
              <a:ext uri="{FF2B5EF4-FFF2-40B4-BE49-F238E27FC236}">
                <a16:creationId xmlns:a16="http://schemas.microsoft.com/office/drawing/2014/main" id="{3AFF654A-2A37-4603-917F-C00D49BF12B1}"/>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2E9CDA89-F8A9-4BCD-984E-3C0890557BD8}" type="slidenum">
              <a:t>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1A739C46-9EC7-4EFD-A1A0-86AAE1EAEEBA}"/>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54F9672C-833A-4BEF-94DF-265EDF16A149}" type="slidenum">
              <a:t>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A61755C-3498-475B-8437-97D729E6F3E8}"/>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A4E07604-4CCA-498F-A765-D4E00904828E}" type="slidenum">
              <a:t>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030A691A-DA99-4331-842F-7985E100D34B}"/>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507FFDB-5A57-4F4F-938E-70F5D08F1D69}"/>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BE80AEB3-637F-402F-B438-E827F6FB55B7}"/>
              </a:ext>
            </a:extLst>
          </p:cNvPr>
          <p:cNvSpPr txBox="1">
            <a:spLocks noGrp="1"/>
          </p:cNvSpPr>
          <p:nvPr>
            <p:ph type="sldNum" sz="quarter" idx="5"/>
          </p:nvPr>
        </p:nvSpPr>
        <p:spPr>
          <a:ln/>
        </p:spPr>
        <p:txBody>
          <a:bodyPr wrap="square" lIns="0" tIns="0" rIns="0" bIns="0" rtlCol="0" anchor="b" anchorCtr="0">
            <a:noAutofit/>
          </a:bodyPr>
          <a:lstStyle/>
          <a:p>
            <a:pPr lvl="0" rtl="0"/>
            <a:fld id="{6A132636-F26A-4207-A3B7-3C45FC053D0C}" type="slidenum">
              <a:t>5</a:t>
            </a:fld>
            <a:endParaRPr lang="it-IT"/>
          </a:p>
        </p:txBody>
      </p:sp>
      <p:sp>
        <p:nvSpPr>
          <p:cNvPr id="2" name="Segnaposto numero diapositiva 6">
            <a:extLst>
              <a:ext uri="{FF2B5EF4-FFF2-40B4-BE49-F238E27FC236}">
                <a16:creationId xmlns:a16="http://schemas.microsoft.com/office/drawing/2014/main" id="{8421B260-D807-4964-B4A3-A979137804C1}"/>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09E95DA4-C3A1-4DC0-BF03-58905FDAD415}" type="slidenum">
              <a:t>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9E6CD56E-9E04-4A6D-A67A-215E6635C718}"/>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2C8B4F71-F438-4BFF-BCBB-B4C1F389B00C}" type="slidenum">
              <a:t>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1CC20DC-70B8-440D-A397-FC483A3F6316}"/>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FDDF0CEB-BE67-4D49-AA7A-1C53D03B0235}" type="slidenum">
              <a:t>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688A5BA2-A3FC-4540-BED2-6E119B3A6860}"/>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41FB4AC4-542E-4A16-8957-0F4B925B6FBE}"/>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1DC49FC5-42A8-4153-B44E-398699856790}"/>
              </a:ext>
            </a:extLst>
          </p:cNvPr>
          <p:cNvSpPr txBox="1">
            <a:spLocks noGrp="1"/>
          </p:cNvSpPr>
          <p:nvPr>
            <p:ph type="sldNum" sz="quarter" idx="5"/>
          </p:nvPr>
        </p:nvSpPr>
        <p:spPr>
          <a:ln/>
        </p:spPr>
        <p:txBody>
          <a:bodyPr wrap="square" lIns="0" tIns="0" rIns="0" bIns="0" rtlCol="0" anchor="b" anchorCtr="0">
            <a:noAutofit/>
          </a:bodyPr>
          <a:lstStyle/>
          <a:p>
            <a:pPr lvl="0" rtl="0"/>
            <a:fld id="{A85F24BA-840A-4369-8221-3808E2E49357}" type="slidenum">
              <a:t>6</a:t>
            </a:fld>
            <a:endParaRPr lang="it-IT"/>
          </a:p>
        </p:txBody>
      </p:sp>
      <p:sp>
        <p:nvSpPr>
          <p:cNvPr id="2" name="Segnaposto numero diapositiva 6">
            <a:extLst>
              <a:ext uri="{FF2B5EF4-FFF2-40B4-BE49-F238E27FC236}">
                <a16:creationId xmlns:a16="http://schemas.microsoft.com/office/drawing/2014/main" id="{37D29DA8-7405-4F6B-A218-8BE718949B3B}"/>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41EDDF63-1524-41BF-8686-CED40CD1D87E}" type="slidenum">
              <a:t>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955B1E6-79FB-443D-9D18-26CB1630C302}"/>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4A81F968-8FA7-4C95-8B3F-36FD26D466E2}" type="slidenum">
              <a:t>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D74DB546-C866-48A1-8226-80D182F7993A}"/>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07937773-6DB8-45AB-9633-C60D5BAC74D0}" type="slidenum">
              <a:t>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20AB8EFA-3C07-447D-970C-093908F07644}"/>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DA3EA74-0887-4E6F-BA36-E43432F6781E}"/>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1C3181DD-E9CE-436A-A810-7F46B7D94E4B}"/>
              </a:ext>
            </a:extLst>
          </p:cNvPr>
          <p:cNvSpPr txBox="1">
            <a:spLocks noGrp="1"/>
          </p:cNvSpPr>
          <p:nvPr>
            <p:ph type="sldNum" sz="quarter" idx="5"/>
          </p:nvPr>
        </p:nvSpPr>
        <p:spPr>
          <a:ln/>
        </p:spPr>
        <p:txBody>
          <a:bodyPr wrap="square" lIns="0" tIns="0" rIns="0" bIns="0" rtlCol="0" anchor="b" anchorCtr="0">
            <a:noAutofit/>
          </a:bodyPr>
          <a:lstStyle/>
          <a:p>
            <a:pPr lvl="0" rtl="0"/>
            <a:fld id="{F6B7982F-1D56-4D75-B836-E37CD541FA7D}" type="slidenum">
              <a:t>7</a:t>
            </a:fld>
            <a:endParaRPr lang="it-IT"/>
          </a:p>
        </p:txBody>
      </p:sp>
      <p:sp>
        <p:nvSpPr>
          <p:cNvPr id="2" name="Segnaposto numero diapositiva 6">
            <a:extLst>
              <a:ext uri="{FF2B5EF4-FFF2-40B4-BE49-F238E27FC236}">
                <a16:creationId xmlns:a16="http://schemas.microsoft.com/office/drawing/2014/main" id="{8C4F458C-00D7-4312-A0F6-59AAB828B9A3}"/>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A61F5A85-C622-4893-A6E0-2F201A8ABB61}" type="slidenum">
              <a:t>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DF7900E-4753-457E-B903-9A160E83F143}"/>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8EF4360E-6320-4BFB-993D-9BDBA2549BC4}" type="slidenum">
              <a:t>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AC8B4D7E-28E9-45A7-B45D-61C5BCC42B59}"/>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00ACC653-9945-4FCF-9572-C4ACB3D4355D}" type="slidenum">
              <a:t>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5EEA3701-9022-43D1-9E44-BBDDFE1D8FBD}"/>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EC97D78-00CD-4F08-8402-9931ECBB766C}"/>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FD646CD8-F30D-4C72-98A7-E4D58CB4B4A4}"/>
              </a:ext>
            </a:extLst>
          </p:cNvPr>
          <p:cNvSpPr txBox="1">
            <a:spLocks noGrp="1"/>
          </p:cNvSpPr>
          <p:nvPr>
            <p:ph type="sldNum" sz="quarter" idx="5"/>
          </p:nvPr>
        </p:nvSpPr>
        <p:spPr>
          <a:ln/>
        </p:spPr>
        <p:txBody>
          <a:bodyPr wrap="square" lIns="0" tIns="0" rIns="0" bIns="0" rtlCol="0" anchor="b" anchorCtr="0">
            <a:noAutofit/>
          </a:bodyPr>
          <a:lstStyle/>
          <a:p>
            <a:pPr lvl="0" rtl="0"/>
            <a:fld id="{F7A73E83-EA0A-4F80-8B06-23723179B78D}" type="slidenum">
              <a:t>8</a:t>
            </a:fld>
            <a:endParaRPr lang="it-IT"/>
          </a:p>
        </p:txBody>
      </p:sp>
      <p:sp>
        <p:nvSpPr>
          <p:cNvPr id="2" name="Segnaposto numero diapositiva 6">
            <a:extLst>
              <a:ext uri="{FF2B5EF4-FFF2-40B4-BE49-F238E27FC236}">
                <a16:creationId xmlns:a16="http://schemas.microsoft.com/office/drawing/2014/main" id="{B351A6A4-C1E7-4D64-9BF5-37461FD0BEB4}"/>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4B608A37-DED9-44E8-BAEE-A7436FC3C7E3}" type="slidenum">
              <a:t>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3555902-5B16-4F92-8903-5E13B8B968C2}"/>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9B2E0FB8-A373-40D2-AC7F-0E822A783610}" type="slidenum">
              <a:t>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BAE4E0D-057A-4163-BCCF-0B125BFDC0CE}"/>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CE5C07DA-6FBF-47ED-80A5-C06D370B4633}" type="slidenum">
              <a:t>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7506B54-7350-44E5-9732-10A8F833AB53}"/>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F7F5752D-00E9-4695-9EE0-80B13EAB2A97}"/>
              </a:ext>
            </a:extLst>
          </p:cNvPr>
          <p:cNvSpPr txBox="1">
            <a:spLocks noGrp="1"/>
          </p:cNvSpPr>
          <p:nvPr>
            <p:ph type="body" sz="quarter" idx="1"/>
          </p:nvPr>
        </p:nvSpPr>
        <p:spPr/>
        <p:txBody>
          <a:bodyPr rtlCol="0"/>
          <a:lstStyle/>
          <a:p>
            <a:pPr rtl="0"/>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480A4D65-4DA6-4256-B7CA-ED425983FEAF}"/>
              </a:ext>
            </a:extLst>
          </p:cNvPr>
          <p:cNvSpPr txBox="1">
            <a:spLocks noGrp="1"/>
          </p:cNvSpPr>
          <p:nvPr>
            <p:ph type="sldNum" sz="quarter" idx="5"/>
          </p:nvPr>
        </p:nvSpPr>
        <p:spPr>
          <a:ln/>
        </p:spPr>
        <p:txBody>
          <a:bodyPr wrap="square" lIns="0" tIns="0" rIns="0" bIns="0" rtlCol="0" anchor="b" anchorCtr="0">
            <a:noAutofit/>
          </a:bodyPr>
          <a:lstStyle/>
          <a:p>
            <a:pPr lvl="0" rtl="0"/>
            <a:fld id="{9F32C19B-77A7-4442-A455-BC15F792113B}" type="slidenum">
              <a:t>9</a:t>
            </a:fld>
            <a:endParaRPr lang="it-IT"/>
          </a:p>
        </p:txBody>
      </p:sp>
      <p:sp>
        <p:nvSpPr>
          <p:cNvPr id="2" name="Segnaposto numero diapositiva 6">
            <a:extLst>
              <a:ext uri="{FF2B5EF4-FFF2-40B4-BE49-F238E27FC236}">
                <a16:creationId xmlns:a16="http://schemas.microsoft.com/office/drawing/2014/main" id="{4A69D78B-27A6-49DF-B7A9-FDADCF343B71}"/>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41CEFAEC-0F31-4A8D-8842-399A33ECC1A2}" type="slidenum">
              <a:t>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5EC26E3-3701-4684-A908-D9EF6A392E93}"/>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B8E46520-92FF-4064-8C06-69F145250DA7}" type="slidenum">
              <a:t>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FBF8A5A6-1BE0-4D10-87D2-F3ACF0DB4E18}"/>
              </a:ext>
            </a:extLst>
          </p:cNvPr>
          <p:cNvSpPr txBox="1"/>
          <p:nvPr/>
        </p:nvSpPr>
        <p:spPr>
          <a:xfrm>
            <a:off x="4278960" y="10157400"/>
            <a:ext cx="3280680" cy="534240"/>
          </a:xfrm>
          <a:prstGeom prst="rect">
            <a:avLst/>
          </a:prstGeom>
          <a:noFill/>
          <a:ln cap="flat">
            <a:noFill/>
          </a:ln>
        </p:spPr>
        <p:txBody>
          <a:bodyPr vert="horz" wrap="square" lIns="0" tIns="0" rIns="0" bIns="0" rtlCol="0" anchor="b" anchorCtr="0" compatLnSpc="0">
            <a:noAutofit/>
          </a:bodyPr>
          <a:lstStyle/>
          <a:p>
            <a:pPr marL="0" marR="0" lvl="0" indent="0" algn="r" rtl="0" hangingPunct="0">
              <a:lnSpc>
                <a:spcPct val="100000"/>
              </a:lnSpc>
              <a:spcBef>
                <a:spcPts val="0"/>
              </a:spcBef>
              <a:spcAft>
                <a:spcPts val="0"/>
              </a:spcAft>
              <a:buNone/>
              <a:tabLst/>
            </a:pPr>
            <a:fld id="{4D8F4A86-1710-43A1-BE4B-833BE1834A37}" type="slidenum">
              <a:t>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51372CD-8681-4C13-9EF3-03954B61B673}"/>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4FE906C4-36C5-49BF-902B-7883D483EAB0}"/>
              </a:ext>
            </a:extLst>
          </p:cNvPr>
          <p:cNvSpPr txBox="1">
            <a:spLocks noGrp="1"/>
          </p:cNvSpPr>
          <p:nvPr>
            <p:ph type="body" sz="quarter" idx="1"/>
          </p:nvPr>
        </p:nvSpPr>
        <p:spPr/>
        <p:txBody>
          <a:bodyPr rtlCol="0"/>
          <a:lstStyle/>
          <a:p>
            <a:pPr rtl="0"/>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1679972" y="1237197"/>
            <a:ext cx="10079831" cy="2631887"/>
          </a:xfrm>
        </p:spPr>
        <p:txBody>
          <a:bodyPr rtlCol="0" anchor="b"/>
          <a:lstStyle>
            <a:lvl1pPr algn="ctr">
              <a:defRPr sz="6614"/>
            </a:lvl1pPr>
          </a:lstStyle>
          <a:p>
            <a:pPr rtl="0"/>
            <a:r>
              <a:rPr lang="lv-lv"/>
              <a:t>Mintacím szerkesztése</a:t>
            </a:r>
            <a:endParaRPr lang="en-US" dirty="0"/>
          </a:p>
        </p:txBody>
      </p:sp>
      <p:sp>
        <p:nvSpPr>
          <p:cNvPr id="3" name="Subtitle 2"/>
          <p:cNvSpPr>
            <a:spLocks noGrp="1"/>
          </p:cNvSpPr>
          <p:nvPr>
            <p:ph type="subTitle" idx="1"/>
          </p:nvPr>
        </p:nvSpPr>
        <p:spPr>
          <a:xfrm>
            <a:off x="1679972" y="3970580"/>
            <a:ext cx="10079831" cy="1825171"/>
          </a:xfrm>
        </p:spPr>
        <p:txBody>
          <a:bodyPr rtlCol="0"/>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pPr rtl="0"/>
            <a:r>
              <a:rPr lang="lv-lv"/>
              <a:t>Kattintson ide az alcím mintájának szerkesztéséhez</a:t>
            </a:r>
            <a:endParaRPr lang="en-US" dirty="0"/>
          </a:p>
        </p:txBody>
      </p:sp>
      <p:sp>
        <p:nvSpPr>
          <p:cNvPr id="4" name="Date Placeholder 3"/>
          <p:cNvSpPr>
            <a:spLocks noGrp="1"/>
          </p:cNvSpPr>
          <p:nvPr>
            <p:ph type="dt" sz="half" idx="10"/>
          </p:nvPr>
        </p:nvSpPr>
        <p:spPr/>
        <p:txBody>
          <a:bodyPr rtlCol="0"/>
          <a:lstStyle/>
          <a:p>
            <a:pPr lvl="0" rtl="0"/>
            <a:endParaRPr lang="it-IT"/>
          </a:p>
        </p:txBody>
      </p:sp>
      <p:sp>
        <p:nvSpPr>
          <p:cNvPr id="5" name="Footer Placeholder 4"/>
          <p:cNvSpPr>
            <a:spLocks noGrp="1"/>
          </p:cNvSpPr>
          <p:nvPr>
            <p:ph type="ftr" sz="quarter" idx="11"/>
          </p:nvPr>
        </p:nvSpPr>
        <p:spPr/>
        <p:txBody>
          <a:bodyPr rtlCol="0"/>
          <a:lstStyle/>
          <a:p>
            <a:pPr lvl="0" rtl="0"/>
            <a:endParaRPr lang="it-IT"/>
          </a:p>
        </p:txBody>
      </p:sp>
      <p:sp>
        <p:nvSpPr>
          <p:cNvPr id="6" name="Slide Number Placeholder 5"/>
          <p:cNvSpPr>
            <a:spLocks noGrp="1"/>
          </p:cNvSpPr>
          <p:nvPr>
            <p:ph type="sldNum" sz="quarter" idx="12"/>
          </p:nvPr>
        </p:nvSpPr>
        <p:spPr/>
        <p:txBody>
          <a:bodyPr rtlCol="0"/>
          <a:lstStyle/>
          <a:p>
            <a:pPr lvl="0" rtl="0"/>
            <a:fld id="{2EE2FC46-C2C8-46CB-B422-88B50ED0A1B1}" type="slidenum">
              <a:rPr lang="it-IT" smtClean="0"/>
              <a:t>‹#›</a:t>
            </a:fld>
            <a:endParaRPr lang="it-IT"/>
          </a:p>
        </p:txBody>
      </p:sp>
    </p:spTree>
    <p:extLst>
      <p:ext uri="{BB962C8B-B14F-4D97-AF65-F5344CB8AC3E}">
        <p14:creationId xmlns:p14="http://schemas.microsoft.com/office/powerpoint/2010/main" val="270542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lv-lv"/>
              <a:t>Mintacím szerkesztése</a:t>
            </a:r>
            <a:endParaRPr lang="en-US" dirty="0"/>
          </a:p>
        </p:txBody>
      </p:sp>
      <p:sp>
        <p:nvSpPr>
          <p:cNvPr id="3" name="Vertical Text Placeholder 2"/>
          <p:cNvSpPr>
            <a:spLocks noGrp="1"/>
          </p:cNvSpPr>
          <p:nvPr>
            <p:ph type="body" orient="vert" idx="1"/>
          </p:nvPr>
        </p:nvSpPr>
        <p:spPr/>
        <p:txBody>
          <a:bodyPr vert="eaVert" rtlCol="0"/>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dirty="0"/>
          </a:p>
        </p:txBody>
      </p:sp>
      <p:sp>
        <p:nvSpPr>
          <p:cNvPr id="4" name="Date Placeholder 3"/>
          <p:cNvSpPr>
            <a:spLocks noGrp="1"/>
          </p:cNvSpPr>
          <p:nvPr>
            <p:ph type="dt" sz="half" idx="10"/>
          </p:nvPr>
        </p:nvSpPr>
        <p:spPr/>
        <p:txBody>
          <a:bodyPr rtlCol="0"/>
          <a:lstStyle/>
          <a:p>
            <a:pPr lvl="0" rtl="0"/>
            <a:endParaRPr lang="it-IT"/>
          </a:p>
        </p:txBody>
      </p:sp>
      <p:sp>
        <p:nvSpPr>
          <p:cNvPr id="5" name="Footer Placeholder 4"/>
          <p:cNvSpPr>
            <a:spLocks noGrp="1"/>
          </p:cNvSpPr>
          <p:nvPr>
            <p:ph type="ftr" sz="quarter" idx="11"/>
          </p:nvPr>
        </p:nvSpPr>
        <p:spPr/>
        <p:txBody>
          <a:bodyPr rtlCol="0"/>
          <a:lstStyle/>
          <a:p>
            <a:pPr lvl="0" rtl="0"/>
            <a:endParaRPr lang="it-IT"/>
          </a:p>
        </p:txBody>
      </p:sp>
      <p:sp>
        <p:nvSpPr>
          <p:cNvPr id="6" name="Slide Number Placeholder 5"/>
          <p:cNvSpPr>
            <a:spLocks noGrp="1"/>
          </p:cNvSpPr>
          <p:nvPr>
            <p:ph type="sldNum" sz="quarter" idx="12"/>
          </p:nvPr>
        </p:nvSpPr>
        <p:spPr/>
        <p:txBody>
          <a:bodyPr rtlCol="0"/>
          <a:lstStyle/>
          <a:p>
            <a:pPr lvl="0" rtl="0"/>
            <a:fld id="{2EE2FC46-C2C8-46CB-B422-88B50ED0A1B1}" type="slidenum">
              <a:rPr lang="it-IT" smtClean="0"/>
              <a:t>‹#›</a:t>
            </a:fld>
            <a:endParaRPr lang="it-IT"/>
          </a:p>
        </p:txBody>
      </p:sp>
    </p:spTree>
    <p:extLst>
      <p:ext uri="{BB962C8B-B14F-4D97-AF65-F5344CB8AC3E}">
        <p14:creationId xmlns:p14="http://schemas.microsoft.com/office/powerpoint/2010/main" val="2253479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17839" y="402483"/>
            <a:ext cx="2897951" cy="6406475"/>
          </a:xfrm>
        </p:spPr>
        <p:txBody>
          <a:bodyPr vert="eaVert" rtlCol="0"/>
          <a:lstStyle/>
          <a:p>
            <a:pPr rtl="0"/>
            <a:r>
              <a:rPr lang="lv-lv"/>
              <a:t>Mintacím szerkesztése</a:t>
            </a:r>
            <a:endParaRPr lang="en-US" dirty="0"/>
          </a:p>
        </p:txBody>
      </p:sp>
      <p:sp>
        <p:nvSpPr>
          <p:cNvPr id="3" name="Vertical Text Placeholder 2"/>
          <p:cNvSpPr>
            <a:spLocks noGrp="1"/>
          </p:cNvSpPr>
          <p:nvPr>
            <p:ph type="body" orient="vert" idx="1"/>
          </p:nvPr>
        </p:nvSpPr>
        <p:spPr>
          <a:xfrm>
            <a:off x="923985" y="402483"/>
            <a:ext cx="8525857" cy="6406475"/>
          </a:xfrm>
        </p:spPr>
        <p:txBody>
          <a:bodyPr vert="eaVert" rtlCol="0"/>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dirty="0"/>
          </a:p>
        </p:txBody>
      </p:sp>
      <p:sp>
        <p:nvSpPr>
          <p:cNvPr id="4" name="Date Placeholder 3"/>
          <p:cNvSpPr>
            <a:spLocks noGrp="1"/>
          </p:cNvSpPr>
          <p:nvPr>
            <p:ph type="dt" sz="half" idx="10"/>
          </p:nvPr>
        </p:nvSpPr>
        <p:spPr/>
        <p:txBody>
          <a:bodyPr rtlCol="0"/>
          <a:lstStyle/>
          <a:p>
            <a:pPr lvl="0" rtl="0"/>
            <a:endParaRPr lang="it-IT"/>
          </a:p>
        </p:txBody>
      </p:sp>
      <p:sp>
        <p:nvSpPr>
          <p:cNvPr id="5" name="Footer Placeholder 4"/>
          <p:cNvSpPr>
            <a:spLocks noGrp="1"/>
          </p:cNvSpPr>
          <p:nvPr>
            <p:ph type="ftr" sz="quarter" idx="11"/>
          </p:nvPr>
        </p:nvSpPr>
        <p:spPr/>
        <p:txBody>
          <a:bodyPr rtlCol="0"/>
          <a:lstStyle/>
          <a:p>
            <a:pPr lvl="0" rtl="0"/>
            <a:endParaRPr lang="it-IT"/>
          </a:p>
        </p:txBody>
      </p:sp>
      <p:sp>
        <p:nvSpPr>
          <p:cNvPr id="6" name="Slide Number Placeholder 5"/>
          <p:cNvSpPr>
            <a:spLocks noGrp="1"/>
          </p:cNvSpPr>
          <p:nvPr>
            <p:ph type="sldNum" sz="quarter" idx="12"/>
          </p:nvPr>
        </p:nvSpPr>
        <p:spPr/>
        <p:txBody>
          <a:bodyPr rtlCol="0"/>
          <a:lstStyle/>
          <a:p>
            <a:pPr lvl="0" rtl="0"/>
            <a:fld id="{2EE2FC46-C2C8-46CB-B422-88B50ED0A1B1}" type="slidenum">
              <a:rPr lang="it-IT" smtClean="0"/>
              <a:t>‹#›</a:t>
            </a:fld>
            <a:endParaRPr lang="it-IT"/>
          </a:p>
        </p:txBody>
      </p:sp>
    </p:spTree>
    <p:extLst>
      <p:ext uri="{BB962C8B-B14F-4D97-AF65-F5344CB8AC3E}">
        <p14:creationId xmlns:p14="http://schemas.microsoft.com/office/powerpoint/2010/main" val="3588478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3054BD4-E0D2-4343-B60E-ED051E482830}"/>
              </a:ext>
            </a:extLst>
          </p:cNvPr>
          <p:cNvSpPr txBox="1">
            <a:spLocks noGrp="1"/>
          </p:cNvSpPr>
          <p:nvPr>
            <p:ph type="dt" sz="half" idx="7"/>
          </p:nvPr>
        </p:nvSpPr>
        <p:spPr/>
        <p:txBody>
          <a:bodyPr rtlCol="0"/>
          <a:lstStyle>
            <a:lvl1pPr>
              <a:defRPr/>
            </a:lvl1pPr>
          </a:lstStyle>
          <a:p>
            <a:pPr lvl="0" rtl="0"/>
            <a:endParaRPr lang="it-IT"/>
          </a:p>
        </p:txBody>
      </p:sp>
      <p:sp>
        <p:nvSpPr>
          <p:cNvPr id="3" name="Segnaposto piè di pagina 2">
            <a:extLst>
              <a:ext uri="{FF2B5EF4-FFF2-40B4-BE49-F238E27FC236}">
                <a16:creationId xmlns:a16="http://schemas.microsoft.com/office/drawing/2014/main" id="{37B5390F-EF56-4233-9570-B6AC9073D315}"/>
              </a:ext>
            </a:extLst>
          </p:cNvPr>
          <p:cNvSpPr txBox="1">
            <a:spLocks noGrp="1"/>
          </p:cNvSpPr>
          <p:nvPr>
            <p:ph type="ftr" sz="quarter" idx="9"/>
          </p:nvPr>
        </p:nvSpPr>
        <p:spPr/>
        <p:txBody>
          <a:bodyPr rtlCol="0"/>
          <a:lstStyle>
            <a:lvl1pPr>
              <a:defRPr/>
            </a:lvl1pPr>
          </a:lstStyle>
          <a:p>
            <a:pPr lvl="0" rtl="0"/>
            <a:endParaRPr lang="it-IT"/>
          </a:p>
        </p:txBody>
      </p:sp>
      <p:sp>
        <p:nvSpPr>
          <p:cNvPr id="4" name="Segnaposto numero diapositiva 3">
            <a:extLst>
              <a:ext uri="{FF2B5EF4-FFF2-40B4-BE49-F238E27FC236}">
                <a16:creationId xmlns:a16="http://schemas.microsoft.com/office/drawing/2014/main" id="{F3EFBF2F-CB01-43A5-8BC0-CEFBDE8EA698}"/>
              </a:ext>
            </a:extLst>
          </p:cNvPr>
          <p:cNvSpPr txBox="1">
            <a:spLocks noGrp="1"/>
          </p:cNvSpPr>
          <p:nvPr>
            <p:ph type="sldNum" sz="quarter" idx="8"/>
          </p:nvPr>
        </p:nvSpPr>
        <p:spPr/>
        <p:txBody>
          <a:bodyPr rtlCol="0"/>
          <a:lstStyle>
            <a:lvl1pPr>
              <a:defRPr>
                <a:solidFill>
                  <a:schemeClr val="bg1"/>
                </a:solidFill>
              </a:defRPr>
            </a:lvl1pPr>
          </a:lstStyle>
          <a:p>
            <a:pPr rtl="0"/>
            <a:fld id="{4699DF2D-C09E-4841-AD86-8A847A57449A}" type="slidenum">
              <a:rPr lang="hu-HU" smtClean="0"/>
              <a:pPr/>
              <a:t>‹#›</a:t>
            </a:fld>
            <a:endParaRPr lang="hu-HU"/>
          </a:p>
        </p:txBody>
      </p:sp>
      <p:sp>
        <p:nvSpPr>
          <p:cNvPr id="5" name="Titolo 4">
            <a:extLst>
              <a:ext uri="{FF2B5EF4-FFF2-40B4-BE49-F238E27FC236}">
                <a16:creationId xmlns:a16="http://schemas.microsoft.com/office/drawing/2014/main" id="{B89945A8-F03B-48D9-9DB9-610AEE1724BC}"/>
              </a:ext>
            </a:extLst>
          </p:cNvPr>
          <p:cNvSpPr txBox="1">
            <a:spLocks noGrp="1"/>
          </p:cNvSpPr>
          <p:nvPr>
            <p:ph type="title" idx="4294967295"/>
          </p:nvPr>
        </p:nvSpPr>
        <p:spPr>
          <a:xfrm>
            <a:off x="671946" y="301320"/>
            <a:ext cx="12095048" cy="1261800"/>
          </a:xfrm>
        </p:spPr>
        <p:txBody>
          <a:bodyPr rtlCol="0"/>
          <a:lstStyle>
            <a:lvl1pPr>
              <a:defRPr/>
            </a:lvl1pPr>
          </a:lstStyle>
          <a:p>
            <a:pPr lvl="0" rtl="0"/>
            <a:endParaRPr lang="it-IT"/>
          </a:p>
        </p:txBody>
      </p:sp>
      <p:sp>
        <p:nvSpPr>
          <p:cNvPr id="6" name="Segnaposto testo 5">
            <a:extLst>
              <a:ext uri="{FF2B5EF4-FFF2-40B4-BE49-F238E27FC236}">
                <a16:creationId xmlns:a16="http://schemas.microsoft.com/office/drawing/2014/main" id="{37408AF2-9551-489F-B2A2-FFF7E33FC7CC}"/>
              </a:ext>
            </a:extLst>
          </p:cNvPr>
          <p:cNvSpPr txBox="1">
            <a:spLocks noGrp="1"/>
          </p:cNvSpPr>
          <p:nvPr>
            <p:ph type="body" idx="4294967295"/>
          </p:nvPr>
        </p:nvSpPr>
        <p:spPr>
          <a:xfrm>
            <a:off x="671946" y="1768680"/>
            <a:ext cx="12095048" cy="4384080"/>
          </a:xfrm>
        </p:spPr>
        <p:txBody>
          <a:bodyPr rtlCol="0"/>
          <a:lstStyle>
            <a:lvl1pPr>
              <a:spcBef>
                <a:spcPts val="1417"/>
              </a:spcBef>
              <a:buNone/>
              <a:defRPr/>
            </a:lvl1pPr>
          </a:lstStyle>
          <a:p>
            <a:pPr lvl="0" rtl="0"/>
            <a:endParaRPr lang="it-IT"/>
          </a:p>
        </p:txBody>
      </p:sp>
    </p:spTree>
    <p:extLst>
      <p:ext uri="{BB962C8B-B14F-4D97-AF65-F5344CB8AC3E}">
        <p14:creationId xmlns:p14="http://schemas.microsoft.com/office/powerpoint/2010/main" val="3714331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lv-lv"/>
              <a:t>Mintacím szerkesztése</a:t>
            </a:r>
            <a:endParaRPr lang="en-US" dirty="0"/>
          </a:p>
        </p:txBody>
      </p:sp>
      <p:sp>
        <p:nvSpPr>
          <p:cNvPr id="3" name="Content Placeholder 2"/>
          <p:cNvSpPr>
            <a:spLocks noGrp="1"/>
          </p:cNvSpPr>
          <p:nvPr>
            <p:ph idx="1"/>
          </p:nvPr>
        </p:nvSpPr>
        <p:spPr/>
        <p:txBody>
          <a:bodyPr rtlCol="0"/>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dirty="0"/>
          </a:p>
        </p:txBody>
      </p:sp>
      <p:sp>
        <p:nvSpPr>
          <p:cNvPr id="4" name="Date Placeholder 3"/>
          <p:cNvSpPr>
            <a:spLocks noGrp="1"/>
          </p:cNvSpPr>
          <p:nvPr>
            <p:ph type="dt" sz="half" idx="10"/>
          </p:nvPr>
        </p:nvSpPr>
        <p:spPr/>
        <p:txBody>
          <a:bodyPr rtlCol="0"/>
          <a:lstStyle/>
          <a:p>
            <a:pPr lvl="0" rtl="0"/>
            <a:endParaRPr lang="it-IT"/>
          </a:p>
        </p:txBody>
      </p:sp>
      <p:sp>
        <p:nvSpPr>
          <p:cNvPr id="5" name="Footer Placeholder 4"/>
          <p:cNvSpPr>
            <a:spLocks noGrp="1"/>
          </p:cNvSpPr>
          <p:nvPr>
            <p:ph type="ftr" sz="quarter" idx="11"/>
          </p:nvPr>
        </p:nvSpPr>
        <p:spPr/>
        <p:txBody>
          <a:bodyPr rtlCol="0"/>
          <a:lstStyle/>
          <a:p>
            <a:pPr lvl="0" rtl="0"/>
            <a:endParaRPr lang="it-IT"/>
          </a:p>
        </p:txBody>
      </p:sp>
      <p:sp>
        <p:nvSpPr>
          <p:cNvPr id="6" name="Slide Number Placeholder 5"/>
          <p:cNvSpPr>
            <a:spLocks noGrp="1"/>
          </p:cNvSpPr>
          <p:nvPr>
            <p:ph type="sldNum" sz="quarter" idx="12"/>
          </p:nvPr>
        </p:nvSpPr>
        <p:spPr/>
        <p:txBody>
          <a:bodyPr rtlCol="0"/>
          <a:lstStyle/>
          <a:p>
            <a:pPr lvl="0" rtl="0"/>
            <a:fld id="{2EE2FC46-C2C8-46CB-B422-88B50ED0A1B1}" type="slidenum">
              <a:rPr lang="it-IT" smtClean="0"/>
              <a:t>‹#›</a:t>
            </a:fld>
            <a:endParaRPr lang="it-IT"/>
          </a:p>
        </p:txBody>
      </p:sp>
    </p:spTree>
    <p:extLst>
      <p:ext uri="{BB962C8B-B14F-4D97-AF65-F5344CB8AC3E}">
        <p14:creationId xmlns:p14="http://schemas.microsoft.com/office/powerpoint/2010/main" val="2055156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916985" y="1884670"/>
            <a:ext cx="11591806" cy="3144614"/>
          </a:xfrm>
        </p:spPr>
        <p:txBody>
          <a:bodyPr rtlCol="0" anchor="b"/>
          <a:lstStyle>
            <a:lvl1pPr>
              <a:defRPr sz="6614"/>
            </a:lvl1pPr>
          </a:lstStyle>
          <a:p>
            <a:pPr rtl="0"/>
            <a:r>
              <a:rPr lang="lv-lv"/>
              <a:t>Mintacím szerkesztése</a:t>
            </a:r>
            <a:endParaRPr lang="en-US" dirty="0"/>
          </a:p>
        </p:txBody>
      </p:sp>
      <p:sp>
        <p:nvSpPr>
          <p:cNvPr id="3" name="Text Placeholder 2"/>
          <p:cNvSpPr>
            <a:spLocks noGrp="1"/>
          </p:cNvSpPr>
          <p:nvPr>
            <p:ph type="body" idx="1"/>
          </p:nvPr>
        </p:nvSpPr>
        <p:spPr>
          <a:xfrm>
            <a:off x="916985" y="5059034"/>
            <a:ext cx="11591806" cy="1653678"/>
          </a:xfrm>
        </p:spPr>
        <p:txBody>
          <a:bodyPr rtlCol="0"/>
          <a:lstStyle>
            <a:lvl1pPr marL="0" indent="0">
              <a:buNone/>
              <a:defRPr sz="2646">
                <a:solidFill>
                  <a:schemeClr val="tx1">
                    <a:tint val="75000"/>
                  </a:schemeClr>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rtl="0"/>
            <a:r>
              <a:rPr lang="lv-lv"/>
              <a:t>Mintaszöveg szerkesztése</a:t>
            </a:r>
          </a:p>
        </p:txBody>
      </p:sp>
      <p:sp>
        <p:nvSpPr>
          <p:cNvPr id="4" name="Date Placeholder 3"/>
          <p:cNvSpPr>
            <a:spLocks noGrp="1"/>
          </p:cNvSpPr>
          <p:nvPr>
            <p:ph type="dt" sz="half" idx="10"/>
          </p:nvPr>
        </p:nvSpPr>
        <p:spPr/>
        <p:txBody>
          <a:bodyPr rtlCol="0"/>
          <a:lstStyle/>
          <a:p>
            <a:pPr lvl="0" rtl="0"/>
            <a:endParaRPr lang="it-IT"/>
          </a:p>
        </p:txBody>
      </p:sp>
      <p:sp>
        <p:nvSpPr>
          <p:cNvPr id="5" name="Footer Placeholder 4"/>
          <p:cNvSpPr>
            <a:spLocks noGrp="1"/>
          </p:cNvSpPr>
          <p:nvPr>
            <p:ph type="ftr" sz="quarter" idx="11"/>
          </p:nvPr>
        </p:nvSpPr>
        <p:spPr/>
        <p:txBody>
          <a:bodyPr rtlCol="0"/>
          <a:lstStyle/>
          <a:p>
            <a:pPr lvl="0" rtl="0"/>
            <a:endParaRPr lang="it-IT"/>
          </a:p>
        </p:txBody>
      </p:sp>
      <p:sp>
        <p:nvSpPr>
          <p:cNvPr id="6" name="Slide Number Placeholder 5"/>
          <p:cNvSpPr>
            <a:spLocks noGrp="1"/>
          </p:cNvSpPr>
          <p:nvPr>
            <p:ph type="sldNum" sz="quarter" idx="12"/>
          </p:nvPr>
        </p:nvSpPr>
        <p:spPr/>
        <p:txBody>
          <a:bodyPr rtlCol="0"/>
          <a:lstStyle/>
          <a:p>
            <a:pPr lvl="0" rtl="0"/>
            <a:fld id="{2EE2FC46-C2C8-46CB-B422-88B50ED0A1B1}" type="slidenum">
              <a:rPr lang="it-IT" smtClean="0"/>
              <a:t>‹#›</a:t>
            </a:fld>
            <a:endParaRPr lang="it-IT"/>
          </a:p>
        </p:txBody>
      </p:sp>
    </p:spTree>
    <p:extLst>
      <p:ext uri="{BB962C8B-B14F-4D97-AF65-F5344CB8AC3E}">
        <p14:creationId xmlns:p14="http://schemas.microsoft.com/office/powerpoint/2010/main" val="302363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lv-lv"/>
              <a:t>Mintacím szerkesztése</a:t>
            </a:r>
            <a:endParaRPr lang="en-US" dirty="0"/>
          </a:p>
        </p:txBody>
      </p:sp>
      <p:sp>
        <p:nvSpPr>
          <p:cNvPr id="3" name="Content Placeholder 2"/>
          <p:cNvSpPr>
            <a:spLocks noGrp="1"/>
          </p:cNvSpPr>
          <p:nvPr>
            <p:ph sz="half" idx="1"/>
          </p:nvPr>
        </p:nvSpPr>
        <p:spPr>
          <a:xfrm>
            <a:off x="923985" y="2012414"/>
            <a:ext cx="5711904" cy="4796544"/>
          </a:xfrm>
        </p:spPr>
        <p:txBody>
          <a:bodyPr rtlCol="0"/>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dirty="0"/>
          </a:p>
        </p:txBody>
      </p:sp>
      <p:sp>
        <p:nvSpPr>
          <p:cNvPr id="4" name="Content Placeholder 3"/>
          <p:cNvSpPr>
            <a:spLocks noGrp="1"/>
          </p:cNvSpPr>
          <p:nvPr>
            <p:ph sz="half" idx="2"/>
          </p:nvPr>
        </p:nvSpPr>
        <p:spPr>
          <a:xfrm>
            <a:off x="6803886" y="2012414"/>
            <a:ext cx="5711904" cy="4796544"/>
          </a:xfrm>
        </p:spPr>
        <p:txBody>
          <a:bodyPr rtlCol="0"/>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dirty="0"/>
          </a:p>
        </p:txBody>
      </p:sp>
      <p:sp>
        <p:nvSpPr>
          <p:cNvPr id="5" name="Date Placeholder 4"/>
          <p:cNvSpPr>
            <a:spLocks noGrp="1"/>
          </p:cNvSpPr>
          <p:nvPr>
            <p:ph type="dt" sz="half" idx="10"/>
          </p:nvPr>
        </p:nvSpPr>
        <p:spPr/>
        <p:txBody>
          <a:bodyPr rtlCol="0"/>
          <a:lstStyle/>
          <a:p>
            <a:pPr lvl="0" rtl="0"/>
            <a:endParaRPr lang="it-IT"/>
          </a:p>
        </p:txBody>
      </p:sp>
      <p:sp>
        <p:nvSpPr>
          <p:cNvPr id="6" name="Footer Placeholder 5"/>
          <p:cNvSpPr>
            <a:spLocks noGrp="1"/>
          </p:cNvSpPr>
          <p:nvPr>
            <p:ph type="ftr" sz="quarter" idx="11"/>
          </p:nvPr>
        </p:nvSpPr>
        <p:spPr/>
        <p:txBody>
          <a:bodyPr rtlCol="0"/>
          <a:lstStyle/>
          <a:p>
            <a:pPr lvl="0" rtl="0"/>
            <a:endParaRPr lang="it-IT"/>
          </a:p>
        </p:txBody>
      </p:sp>
      <p:sp>
        <p:nvSpPr>
          <p:cNvPr id="7" name="Slide Number Placeholder 6"/>
          <p:cNvSpPr>
            <a:spLocks noGrp="1"/>
          </p:cNvSpPr>
          <p:nvPr>
            <p:ph type="sldNum" sz="quarter" idx="12"/>
          </p:nvPr>
        </p:nvSpPr>
        <p:spPr/>
        <p:txBody>
          <a:bodyPr rtlCol="0"/>
          <a:lstStyle/>
          <a:p>
            <a:pPr lvl="0" rtl="0"/>
            <a:fld id="{2EE2FC46-C2C8-46CB-B422-88B50ED0A1B1}" type="slidenum">
              <a:rPr lang="it-IT" smtClean="0"/>
              <a:t>‹#›</a:t>
            </a:fld>
            <a:endParaRPr lang="it-IT"/>
          </a:p>
        </p:txBody>
      </p:sp>
    </p:spTree>
    <p:extLst>
      <p:ext uri="{BB962C8B-B14F-4D97-AF65-F5344CB8AC3E}">
        <p14:creationId xmlns:p14="http://schemas.microsoft.com/office/powerpoint/2010/main" val="241937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925735" y="402483"/>
            <a:ext cx="11591806" cy="1461188"/>
          </a:xfrm>
        </p:spPr>
        <p:txBody>
          <a:bodyPr rtlCol="0"/>
          <a:lstStyle/>
          <a:p>
            <a:pPr rtl="0"/>
            <a:r>
              <a:rPr lang="lv-lv"/>
              <a:t>Mintacím szerkesztése</a:t>
            </a:r>
            <a:endParaRPr lang="en-US" dirty="0"/>
          </a:p>
        </p:txBody>
      </p:sp>
      <p:sp>
        <p:nvSpPr>
          <p:cNvPr id="3" name="Text Placeholder 2"/>
          <p:cNvSpPr>
            <a:spLocks noGrp="1"/>
          </p:cNvSpPr>
          <p:nvPr>
            <p:ph type="body" idx="1"/>
          </p:nvPr>
        </p:nvSpPr>
        <p:spPr>
          <a:xfrm>
            <a:off x="925736" y="1853171"/>
            <a:ext cx="5685654" cy="908210"/>
          </a:xfrm>
        </p:spPr>
        <p:txBody>
          <a:bodyPr rtlCol="0"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rtl="0"/>
            <a:r>
              <a:rPr lang="lv-lv"/>
              <a:t>Mintaszöveg szerkesztése</a:t>
            </a:r>
          </a:p>
        </p:txBody>
      </p:sp>
      <p:sp>
        <p:nvSpPr>
          <p:cNvPr id="4" name="Content Placeholder 3"/>
          <p:cNvSpPr>
            <a:spLocks noGrp="1"/>
          </p:cNvSpPr>
          <p:nvPr>
            <p:ph sz="half" idx="2"/>
          </p:nvPr>
        </p:nvSpPr>
        <p:spPr>
          <a:xfrm>
            <a:off x="925736" y="2761381"/>
            <a:ext cx="5685654" cy="4061576"/>
          </a:xfrm>
        </p:spPr>
        <p:txBody>
          <a:bodyPr rtlCol="0"/>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dirty="0"/>
          </a:p>
        </p:txBody>
      </p:sp>
      <p:sp>
        <p:nvSpPr>
          <p:cNvPr id="5" name="Text Placeholder 4"/>
          <p:cNvSpPr>
            <a:spLocks noGrp="1"/>
          </p:cNvSpPr>
          <p:nvPr>
            <p:ph type="body" sz="quarter" idx="3"/>
          </p:nvPr>
        </p:nvSpPr>
        <p:spPr>
          <a:xfrm>
            <a:off x="6803886" y="1853171"/>
            <a:ext cx="5713655" cy="908210"/>
          </a:xfrm>
        </p:spPr>
        <p:txBody>
          <a:bodyPr rtlCol="0"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rtl="0"/>
            <a:r>
              <a:rPr lang="lv-lv"/>
              <a:t>Mintaszöveg szerkesztése</a:t>
            </a:r>
          </a:p>
        </p:txBody>
      </p:sp>
      <p:sp>
        <p:nvSpPr>
          <p:cNvPr id="6" name="Content Placeholder 5"/>
          <p:cNvSpPr>
            <a:spLocks noGrp="1"/>
          </p:cNvSpPr>
          <p:nvPr>
            <p:ph sz="quarter" idx="4"/>
          </p:nvPr>
        </p:nvSpPr>
        <p:spPr>
          <a:xfrm>
            <a:off x="6803886" y="2761381"/>
            <a:ext cx="5713655" cy="4061576"/>
          </a:xfrm>
        </p:spPr>
        <p:txBody>
          <a:bodyPr rtlCol="0"/>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dirty="0"/>
          </a:p>
        </p:txBody>
      </p:sp>
      <p:sp>
        <p:nvSpPr>
          <p:cNvPr id="7" name="Date Placeholder 6"/>
          <p:cNvSpPr>
            <a:spLocks noGrp="1"/>
          </p:cNvSpPr>
          <p:nvPr>
            <p:ph type="dt" sz="half" idx="10"/>
          </p:nvPr>
        </p:nvSpPr>
        <p:spPr/>
        <p:txBody>
          <a:bodyPr rtlCol="0"/>
          <a:lstStyle/>
          <a:p>
            <a:pPr lvl="0" rtl="0"/>
            <a:endParaRPr lang="it-IT"/>
          </a:p>
        </p:txBody>
      </p:sp>
      <p:sp>
        <p:nvSpPr>
          <p:cNvPr id="8" name="Footer Placeholder 7"/>
          <p:cNvSpPr>
            <a:spLocks noGrp="1"/>
          </p:cNvSpPr>
          <p:nvPr>
            <p:ph type="ftr" sz="quarter" idx="11"/>
          </p:nvPr>
        </p:nvSpPr>
        <p:spPr/>
        <p:txBody>
          <a:bodyPr rtlCol="0"/>
          <a:lstStyle/>
          <a:p>
            <a:pPr lvl="0" rtl="0"/>
            <a:endParaRPr lang="it-IT"/>
          </a:p>
        </p:txBody>
      </p:sp>
      <p:sp>
        <p:nvSpPr>
          <p:cNvPr id="9" name="Slide Number Placeholder 8"/>
          <p:cNvSpPr>
            <a:spLocks noGrp="1"/>
          </p:cNvSpPr>
          <p:nvPr>
            <p:ph type="sldNum" sz="quarter" idx="12"/>
          </p:nvPr>
        </p:nvSpPr>
        <p:spPr/>
        <p:txBody>
          <a:bodyPr rtlCol="0"/>
          <a:lstStyle/>
          <a:p>
            <a:pPr lvl="0" rtl="0"/>
            <a:fld id="{2EE2FC46-C2C8-46CB-B422-88B50ED0A1B1}" type="slidenum">
              <a:rPr lang="it-IT" smtClean="0"/>
              <a:t>‹#›</a:t>
            </a:fld>
            <a:endParaRPr lang="it-IT"/>
          </a:p>
        </p:txBody>
      </p:sp>
    </p:spTree>
    <p:extLst>
      <p:ext uri="{BB962C8B-B14F-4D97-AF65-F5344CB8AC3E}">
        <p14:creationId xmlns:p14="http://schemas.microsoft.com/office/powerpoint/2010/main" val="349541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lv-lv"/>
              <a:t>Mintacím szerkesztése</a:t>
            </a:r>
            <a:endParaRPr lang="en-US" dirty="0"/>
          </a:p>
        </p:txBody>
      </p:sp>
      <p:sp>
        <p:nvSpPr>
          <p:cNvPr id="3" name="Date Placeholder 2"/>
          <p:cNvSpPr>
            <a:spLocks noGrp="1"/>
          </p:cNvSpPr>
          <p:nvPr>
            <p:ph type="dt" sz="half" idx="10"/>
          </p:nvPr>
        </p:nvSpPr>
        <p:spPr/>
        <p:txBody>
          <a:bodyPr rtlCol="0"/>
          <a:lstStyle/>
          <a:p>
            <a:pPr lvl="0" rtl="0"/>
            <a:endParaRPr lang="it-IT"/>
          </a:p>
        </p:txBody>
      </p:sp>
      <p:sp>
        <p:nvSpPr>
          <p:cNvPr id="4" name="Footer Placeholder 3"/>
          <p:cNvSpPr>
            <a:spLocks noGrp="1"/>
          </p:cNvSpPr>
          <p:nvPr>
            <p:ph type="ftr" sz="quarter" idx="11"/>
          </p:nvPr>
        </p:nvSpPr>
        <p:spPr/>
        <p:txBody>
          <a:bodyPr rtlCol="0"/>
          <a:lstStyle/>
          <a:p>
            <a:pPr lvl="0" rtl="0"/>
            <a:endParaRPr lang="it-IT"/>
          </a:p>
        </p:txBody>
      </p:sp>
      <p:sp>
        <p:nvSpPr>
          <p:cNvPr id="5" name="Slide Number Placeholder 4"/>
          <p:cNvSpPr>
            <a:spLocks noGrp="1"/>
          </p:cNvSpPr>
          <p:nvPr>
            <p:ph type="sldNum" sz="quarter" idx="12"/>
          </p:nvPr>
        </p:nvSpPr>
        <p:spPr/>
        <p:txBody>
          <a:bodyPr rtlCol="0"/>
          <a:lstStyle/>
          <a:p>
            <a:pPr lvl="0" rtl="0"/>
            <a:fld id="{2EE2FC46-C2C8-46CB-B422-88B50ED0A1B1}" type="slidenum">
              <a:rPr lang="it-IT" smtClean="0"/>
              <a:t>‹#›</a:t>
            </a:fld>
            <a:endParaRPr lang="it-IT"/>
          </a:p>
        </p:txBody>
      </p:sp>
    </p:spTree>
    <p:extLst>
      <p:ext uri="{BB962C8B-B14F-4D97-AF65-F5344CB8AC3E}">
        <p14:creationId xmlns:p14="http://schemas.microsoft.com/office/powerpoint/2010/main" val="1286677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lvl="0" rtl="0"/>
            <a:endParaRPr lang="it-IT"/>
          </a:p>
        </p:txBody>
      </p:sp>
      <p:sp>
        <p:nvSpPr>
          <p:cNvPr id="3" name="Footer Placeholder 2"/>
          <p:cNvSpPr>
            <a:spLocks noGrp="1"/>
          </p:cNvSpPr>
          <p:nvPr>
            <p:ph type="ftr" sz="quarter" idx="11"/>
          </p:nvPr>
        </p:nvSpPr>
        <p:spPr/>
        <p:txBody>
          <a:bodyPr rtlCol="0"/>
          <a:lstStyle/>
          <a:p>
            <a:pPr lvl="0" rtl="0"/>
            <a:endParaRPr lang="it-IT"/>
          </a:p>
        </p:txBody>
      </p:sp>
      <p:sp>
        <p:nvSpPr>
          <p:cNvPr id="4" name="Slide Number Placeholder 3"/>
          <p:cNvSpPr>
            <a:spLocks noGrp="1"/>
          </p:cNvSpPr>
          <p:nvPr>
            <p:ph type="sldNum" sz="quarter" idx="12"/>
          </p:nvPr>
        </p:nvSpPr>
        <p:spPr/>
        <p:txBody>
          <a:bodyPr rtlCol="0"/>
          <a:lstStyle/>
          <a:p>
            <a:pPr lvl="0" rtl="0"/>
            <a:fld id="{2EE2FC46-C2C8-46CB-B422-88B50ED0A1B1}" type="slidenum">
              <a:rPr lang="it-IT" smtClean="0"/>
              <a:t>‹#›</a:t>
            </a:fld>
            <a:endParaRPr lang="it-IT"/>
          </a:p>
        </p:txBody>
      </p:sp>
    </p:spTree>
    <p:extLst>
      <p:ext uri="{BB962C8B-B14F-4D97-AF65-F5344CB8AC3E}">
        <p14:creationId xmlns:p14="http://schemas.microsoft.com/office/powerpoint/2010/main" val="24143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rtlCol="0" anchor="b"/>
          <a:lstStyle>
            <a:lvl1pPr>
              <a:defRPr sz="3527"/>
            </a:lvl1pPr>
          </a:lstStyle>
          <a:p>
            <a:pPr rtl="0"/>
            <a:r>
              <a:rPr lang="lv-lv"/>
              <a:t>Mintacím szerkesztése</a:t>
            </a:r>
            <a:endParaRPr lang="en-US" dirty="0"/>
          </a:p>
        </p:txBody>
      </p:sp>
      <p:sp>
        <p:nvSpPr>
          <p:cNvPr id="3" name="Content Placeholder 2"/>
          <p:cNvSpPr>
            <a:spLocks noGrp="1"/>
          </p:cNvSpPr>
          <p:nvPr>
            <p:ph idx="1"/>
          </p:nvPr>
        </p:nvSpPr>
        <p:spPr>
          <a:xfrm>
            <a:off x="5713655" y="1088454"/>
            <a:ext cx="6803886" cy="5372269"/>
          </a:xfrm>
        </p:spPr>
        <p:txBody>
          <a:bodyPr rtlCol="0"/>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dirty="0"/>
          </a:p>
        </p:txBody>
      </p:sp>
      <p:sp>
        <p:nvSpPr>
          <p:cNvPr id="4" name="Text Placeholder 3"/>
          <p:cNvSpPr>
            <a:spLocks noGrp="1"/>
          </p:cNvSpPr>
          <p:nvPr>
            <p:ph type="body" sz="half" idx="2"/>
          </p:nvPr>
        </p:nvSpPr>
        <p:spPr>
          <a:xfrm>
            <a:off x="925736" y="2267902"/>
            <a:ext cx="4334677" cy="4201570"/>
          </a:xfrm>
        </p:spPr>
        <p:txBody>
          <a:bodyPr rtlCol="0"/>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rtl="0"/>
            <a:r>
              <a:rPr lang="lv-lv"/>
              <a:t>Mintaszöveg szerkesztése</a:t>
            </a:r>
          </a:p>
        </p:txBody>
      </p:sp>
      <p:sp>
        <p:nvSpPr>
          <p:cNvPr id="5" name="Date Placeholder 4"/>
          <p:cNvSpPr>
            <a:spLocks noGrp="1"/>
          </p:cNvSpPr>
          <p:nvPr>
            <p:ph type="dt" sz="half" idx="10"/>
          </p:nvPr>
        </p:nvSpPr>
        <p:spPr/>
        <p:txBody>
          <a:bodyPr rtlCol="0"/>
          <a:lstStyle/>
          <a:p>
            <a:pPr lvl="0" rtl="0"/>
            <a:endParaRPr lang="it-IT"/>
          </a:p>
        </p:txBody>
      </p:sp>
      <p:sp>
        <p:nvSpPr>
          <p:cNvPr id="6" name="Footer Placeholder 5"/>
          <p:cNvSpPr>
            <a:spLocks noGrp="1"/>
          </p:cNvSpPr>
          <p:nvPr>
            <p:ph type="ftr" sz="quarter" idx="11"/>
          </p:nvPr>
        </p:nvSpPr>
        <p:spPr/>
        <p:txBody>
          <a:bodyPr rtlCol="0"/>
          <a:lstStyle/>
          <a:p>
            <a:pPr lvl="0" rtl="0"/>
            <a:endParaRPr lang="it-IT"/>
          </a:p>
        </p:txBody>
      </p:sp>
      <p:sp>
        <p:nvSpPr>
          <p:cNvPr id="7" name="Slide Number Placeholder 6"/>
          <p:cNvSpPr>
            <a:spLocks noGrp="1"/>
          </p:cNvSpPr>
          <p:nvPr>
            <p:ph type="sldNum" sz="quarter" idx="12"/>
          </p:nvPr>
        </p:nvSpPr>
        <p:spPr/>
        <p:txBody>
          <a:bodyPr rtlCol="0"/>
          <a:lstStyle/>
          <a:p>
            <a:pPr lvl="0" rtl="0"/>
            <a:fld id="{2EE2FC46-C2C8-46CB-B422-88B50ED0A1B1}" type="slidenum">
              <a:rPr lang="it-IT" smtClean="0"/>
              <a:t>‹#›</a:t>
            </a:fld>
            <a:endParaRPr lang="it-IT"/>
          </a:p>
        </p:txBody>
      </p:sp>
    </p:spTree>
    <p:extLst>
      <p:ext uri="{BB962C8B-B14F-4D97-AF65-F5344CB8AC3E}">
        <p14:creationId xmlns:p14="http://schemas.microsoft.com/office/powerpoint/2010/main" val="371320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rtlCol="0" anchor="b"/>
          <a:lstStyle>
            <a:lvl1pPr>
              <a:defRPr sz="3527"/>
            </a:lvl1pPr>
          </a:lstStyle>
          <a:p>
            <a:pPr rtl="0"/>
            <a:r>
              <a:rPr lang="lv-lv"/>
              <a:t>Mintacím szerkesztése</a:t>
            </a:r>
            <a:endParaRPr lang="en-US" dirty="0"/>
          </a:p>
        </p:txBody>
      </p:sp>
      <p:sp>
        <p:nvSpPr>
          <p:cNvPr id="3" name="Picture Placeholder 2"/>
          <p:cNvSpPr>
            <a:spLocks noGrp="1" noChangeAspect="1"/>
          </p:cNvSpPr>
          <p:nvPr>
            <p:ph type="pic" idx="1"/>
          </p:nvPr>
        </p:nvSpPr>
        <p:spPr>
          <a:xfrm>
            <a:off x="5713655" y="1088454"/>
            <a:ext cx="6803886" cy="5372269"/>
          </a:xfrm>
        </p:spPr>
        <p:txBody>
          <a:bodyPr rtlCol="0"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pPr rtl="0"/>
            <a:r>
              <a:rPr lang="lv-lv"/>
              <a:t>Kép beszúrásához kattintson az ikonra</a:t>
            </a:r>
            <a:endParaRPr lang="en-US" dirty="0"/>
          </a:p>
        </p:txBody>
      </p:sp>
      <p:sp>
        <p:nvSpPr>
          <p:cNvPr id="4" name="Text Placeholder 3"/>
          <p:cNvSpPr>
            <a:spLocks noGrp="1"/>
          </p:cNvSpPr>
          <p:nvPr>
            <p:ph type="body" sz="half" idx="2"/>
          </p:nvPr>
        </p:nvSpPr>
        <p:spPr>
          <a:xfrm>
            <a:off x="925736" y="2267902"/>
            <a:ext cx="4334677" cy="4201570"/>
          </a:xfrm>
        </p:spPr>
        <p:txBody>
          <a:bodyPr rtlCol="0"/>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rtl="0"/>
            <a:r>
              <a:rPr lang="lv-lv"/>
              <a:t>Mintaszöveg szerkesztése</a:t>
            </a:r>
          </a:p>
        </p:txBody>
      </p:sp>
      <p:sp>
        <p:nvSpPr>
          <p:cNvPr id="5" name="Date Placeholder 4"/>
          <p:cNvSpPr>
            <a:spLocks noGrp="1"/>
          </p:cNvSpPr>
          <p:nvPr>
            <p:ph type="dt" sz="half" idx="10"/>
          </p:nvPr>
        </p:nvSpPr>
        <p:spPr/>
        <p:txBody>
          <a:bodyPr rtlCol="0"/>
          <a:lstStyle/>
          <a:p>
            <a:pPr lvl="0" rtl="0"/>
            <a:endParaRPr lang="it-IT"/>
          </a:p>
        </p:txBody>
      </p:sp>
      <p:sp>
        <p:nvSpPr>
          <p:cNvPr id="6" name="Footer Placeholder 5"/>
          <p:cNvSpPr>
            <a:spLocks noGrp="1"/>
          </p:cNvSpPr>
          <p:nvPr>
            <p:ph type="ftr" sz="quarter" idx="11"/>
          </p:nvPr>
        </p:nvSpPr>
        <p:spPr/>
        <p:txBody>
          <a:bodyPr rtlCol="0"/>
          <a:lstStyle/>
          <a:p>
            <a:pPr lvl="0" rtl="0"/>
            <a:endParaRPr lang="it-IT"/>
          </a:p>
        </p:txBody>
      </p:sp>
      <p:sp>
        <p:nvSpPr>
          <p:cNvPr id="7" name="Slide Number Placeholder 6"/>
          <p:cNvSpPr>
            <a:spLocks noGrp="1"/>
          </p:cNvSpPr>
          <p:nvPr>
            <p:ph type="sldNum" sz="quarter" idx="12"/>
          </p:nvPr>
        </p:nvSpPr>
        <p:spPr/>
        <p:txBody>
          <a:bodyPr rtlCol="0"/>
          <a:lstStyle/>
          <a:p>
            <a:pPr lvl="0" rtl="0"/>
            <a:fld id="{2EE2FC46-C2C8-46CB-B422-88B50ED0A1B1}" type="slidenum">
              <a:rPr lang="it-IT" smtClean="0"/>
              <a:t>‹#›</a:t>
            </a:fld>
            <a:endParaRPr lang="it-IT"/>
          </a:p>
        </p:txBody>
      </p:sp>
    </p:spTree>
    <p:extLst>
      <p:ext uri="{BB962C8B-B14F-4D97-AF65-F5344CB8AC3E}">
        <p14:creationId xmlns:p14="http://schemas.microsoft.com/office/powerpoint/2010/main" val="2949448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3985" y="402483"/>
            <a:ext cx="11591806" cy="1461188"/>
          </a:xfrm>
          <a:prstGeom prst="rect">
            <a:avLst/>
          </a:prstGeom>
        </p:spPr>
        <p:txBody>
          <a:bodyPr vert="horz" lIns="91440" tIns="45720" rIns="91440" bIns="45720" rtlCol="0" anchor="ctr">
            <a:normAutofit/>
          </a:bodyPr>
          <a:lstStyle/>
          <a:p>
            <a:pPr rtl="0"/>
            <a:r>
              <a:rPr lang="lv-lv"/>
              <a:t>Mintacím szerkesztése</a:t>
            </a:r>
            <a:endParaRPr lang="en-US" dirty="0"/>
          </a:p>
        </p:txBody>
      </p:sp>
      <p:sp>
        <p:nvSpPr>
          <p:cNvPr id="3" name="Text Placeholder 2"/>
          <p:cNvSpPr>
            <a:spLocks noGrp="1"/>
          </p:cNvSpPr>
          <p:nvPr>
            <p:ph type="body" idx="1"/>
          </p:nvPr>
        </p:nvSpPr>
        <p:spPr>
          <a:xfrm>
            <a:off x="923985" y="2012414"/>
            <a:ext cx="11591806" cy="4796544"/>
          </a:xfrm>
          <a:prstGeom prst="rect">
            <a:avLst/>
          </a:prstGeom>
        </p:spPr>
        <p:txBody>
          <a:bodyPr vert="horz" lIns="91440" tIns="45720" rIns="91440" bIns="45720" rtlCol="0">
            <a:normAutofit/>
          </a:body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dirty="0"/>
          </a:p>
        </p:txBody>
      </p:sp>
      <p:sp>
        <p:nvSpPr>
          <p:cNvPr id="4" name="Date Placeholder 3"/>
          <p:cNvSpPr>
            <a:spLocks noGrp="1"/>
          </p:cNvSpPr>
          <p:nvPr>
            <p:ph type="dt" sz="half" idx="2"/>
          </p:nvPr>
        </p:nvSpPr>
        <p:spPr>
          <a:xfrm>
            <a:off x="923985" y="7006699"/>
            <a:ext cx="3023949" cy="402483"/>
          </a:xfrm>
          <a:prstGeom prst="rect">
            <a:avLst/>
          </a:prstGeom>
        </p:spPr>
        <p:txBody>
          <a:bodyPr vert="horz" lIns="91440" tIns="45720" rIns="91440" bIns="45720" rtlCol="0" anchor="ctr"/>
          <a:lstStyle>
            <a:lvl1pPr algn="l">
              <a:defRPr sz="1323">
                <a:solidFill>
                  <a:schemeClr val="tx1">
                    <a:tint val="75000"/>
                  </a:schemeClr>
                </a:solidFill>
              </a:defRPr>
            </a:lvl1pPr>
          </a:lstStyle>
          <a:p>
            <a:pPr lvl="0" rtl="0"/>
            <a:endParaRPr lang="it-IT"/>
          </a:p>
        </p:txBody>
      </p:sp>
      <p:sp>
        <p:nvSpPr>
          <p:cNvPr id="5" name="Footer Placeholder 4"/>
          <p:cNvSpPr>
            <a:spLocks noGrp="1"/>
          </p:cNvSpPr>
          <p:nvPr>
            <p:ph type="ftr" sz="quarter" idx="3"/>
          </p:nvPr>
        </p:nvSpPr>
        <p:spPr>
          <a:xfrm>
            <a:off x="4451926" y="7006699"/>
            <a:ext cx="4535924"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pPr lvl="0" rtl="0"/>
            <a:endParaRPr lang="it-IT"/>
          </a:p>
        </p:txBody>
      </p:sp>
      <p:sp>
        <p:nvSpPr>
          <p:cNvPr id="6" name="Slide Number Placeholder 5"/>
          <p:cNvSpPr>
            <a:spLocks noGrp="1"/>
          </p:cNvSpPr>
          <p:nvPr>
            <p:ph type="sldNum" sz="quarter" idx="4"/>
          </p:nvPr>
        </p:nvSpPr>
        <p:spPr>
          <a:xfrm>
            <a:off x="9491841" y="7006699"/>
            <a:ext cx="3023949" cy="402483"/>
          </a:xfrm>
          <a:prstGeom prst="rect">
            <a:avLst/>
          </a:prstGeom>
        </p:spPr>
        <p:txBody>
          <a:bodyPr vert="horz" lIns="91440" tIns="45720" rIns="91440" bIns="45720" rtlCol="0" anchor="ctr"/>
          <a:lstStyle>
            <a:lvl1pPr algn="r">
              <a:defRPr sz="1323">
                <a:solidFill>
                  <a:schemeClr val="bg1"/>
                </a:solidFill>
              </a:defRPr>
            </a:lvl1pPr>
          </a:lstStyle>
          <a:p>
            <a:pPr rtl="0"/>
            <a:fld id="{2EE2FC46-C2C8-46CB-B422-88B50ED0A1B1}" type="slidenum">
              <a:rPr lang="it-IT" smtClean="0"/>
              <a:pPr/>
              <a:t>‹#›</a:t>
            </a:fld>
            <a:endParaRPr lang="it-IT"/>
          </a:p>
        </p:txBody>
      </p:sp>
    </p:spTree>
    <p:extLst>
      <p:ext uri="{BB962C8B-B14F-4D97-AF65-F5344CB8AC3E}">
        <p14:creationId xmlns:p14="http://schemas.microsoft.com/office/powerpoint/2010/main" val="197670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page1">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1ACE6AE-814F-4EFC-A953-FB81EB63B7EE}"/>
              </a:ext>
            </a:extLst>
          </p:cNvPr>
          <p:cNvSpPr txBox="1">
            <a:spLocks noGrp="1"/>
          </p:cNvSpPr>
          <p:nvPr>
            <p:ph type="body" idx="4294967295"/>
          </p:nvPr>
        </p:nvSpPr>
        <p:spPr>
          <a:xfrm>
            <a:off x="562741" y="1833120"/>
            <a:ext cx="11591806" cy="2772746"/>
          </a:xfrm>
        </p:spPr>
        <p:txBody>
          <a:bodyPr rtlCol="0">
            <a:normAutofit fontScale="92500" lnSpcReduction="20000"/>
          </a:bodyPr>
          <a:lstStyle/>
          <a:p>
            <a:pPr lvl="0" algn="just" rtl="0">
              <a:buNone/>
            </a:pPr>
            <a:endParaRPr lang="it-IT" b="1" dirty="0"/>
          </a:p>
          <a:p>
            <a:pPr lvl="0" rtl="0">
              <a:buNone/>
            </a:pPr>
            <a:endParaRPr lang="it-IT" dirty="0"/>
          </a:p>
          <a:p>
            <a:pPr lvl="0" rtl="0">
              <a:buNone/>
            </a:pPr>
            <a:r>
              <a:rPr lang="en-gb" sz="6600" b="1" i="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EPPO</a:t>
            </a:r>
            <a:r>
              <a:rPr lang="en-gb"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 </a:t>
            </a:r>
            <a:r>
              <a:rPr lang="en-gb" sz="6600" b="1" dirty="0" err="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aktu</a:t>
            </a:r>
            <a:r>
              <a:rPr lang="en-gb"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 </a:t>
            </a:r>
            <a:r>
              <a:rPr lang="en-gb" sz="6600" b="1" dirty="0" err="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tiesiskuma</a:t>
            </a:r>
            <a:r>
              <a:rPr lang="en-gb"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 </a:t>
            </a:r>
            <a:r>
              <a:rPr lang="en-gb" sz="6600" b="1" dirty="0" err="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pārbaude</a:t>
            </a:r>
            <a:r>
              <a:rPr lang="en-gb"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                    </a:t>
            </a:r>
          </a:p>
          <a:p>
            <a:pPr lvl="0" rtl="0">
              <a:buNone/>
            </a:pPr>
            <a:endParaRPr lang="it-IT" dirty="0"/>
          </a:p>
          <a:p>
            <a:pPr lvl="0" algn="r" rtl="0">
              <a:buNone/>
            </a:pPr>
            <a:r>
              <a:rPr lang="lv-lv" dirty="0"/>
              <a:t>      </a:t>
            </a:r>
          </a:p>
        </p:txBody>
      </p:sp>
      <p:sp>
        <p:nvSpPr>
          <p:cNvPr id="4" name="Rectangle 3">
            <a:extLst>
              <a:ext uri="{FF2B5EF4-FFF2-40B4-BE49-F238E27FC236}">
                <a16:creationId xmlns:a16="http://schemas.microsoft.com/office/drawing/2014/main" id="{C4549235-2EA9-4788-BBD7-6A34F2948759}"/>
              </a:ext>
            </a:extLst>
          </p:cNvPr>
          <p:cNvSpPr/>
          <p:nvPr/>
        </p:nvSpPr>
        <p:spPr>
          <a:xfrm>
            <a:off x="421293" y="5998880"/>
            <a:ext cx="8732756" cy="646331"/>
          </a:xfrm>
          <a:prstGeom prst="rect">
            <a:avLst/>
          </a:prstGeom>
          <a:solidFill>
            <a:srgbClr val="8B827B"/>
          </a:solidFill>
        </p:spPr>
        <p:txBody>
          <a:bodyPr wrap="square" rtlCol="0">
            <a:spAutoFit/>
          </a:bodyPr>
          <a:lstStyle/>
          <a:p>
            <a:pPr rtl="0"/>
            <a:r>
              <a:rPr lang="lv-lv" dirty="0">
                <a:solidFill>
                  <a:schemeClr val="bg1"/>
                </a:solidFill>
              </a:rPr>
              <a:t>Sadarbība ar </a:t>
            </a:r>
            <a:r>
              <a:rPr lang="en-gb" i="1" dirty="0">
                <a:solidFill>
                  <a:schemeClr val="bg1"/>
                </a:solidFill>
              </a:rPr>
              <a:t>EPPO </a:t>
            </a:r>
            <a:r>
              <a:rPr lang="en-gb" dirty="0" err="1">
                <a:solidFill>
                  <a:schemeClr val="bg1"/>
                </a:solidFill>
              </a:rPr>
              <a:t>decentralizētā</a:t>
            </a:r>
            <a:r>
              <a:rPr lang="en-gb" dirty="0">
                <a:solidFill>
                  <a:schemeClr val="bg1"/>
                </a:solidFill>
              </a:rPr>
              <a:t> </a:t>
            </a:r>
            <a:r>
              <a:rPr lang="en-gb" dirty="0" err="1">
                <a:solidFill>
                  <a:schemeClr val="bg1"/>
                </a:solidFill>
              </a:rPr>
              <a:t>līmenī</a:t>
            </a:r>
            <a:r>
              <a:rPr lang="en-gb" dirty="0">
                <a:solidFill>
                  <a:schemeClr val="bg1"/>
                </a:solidFill>
              </a:rPr>
              <a:t> – 
</a:t>
            </a:r>
            <a:r>
              <a:rPr lang="lv-lv" dirty="0">
                <a:solidFill>
                  <a:schemeClr val="bg1"/>
                </a:solidFill>
              </a:rPr>
              <a:t>mācību materiāli prokuroriem un </a:t>
            </a:r>
            <a:r>
              <a:rPr lang="lv-lv" dirty="0" err="1">
                <a:solidFill>
                  <a:schemeClr val="bg1"/>
                </a:solidFill>
              </a:rPr>
              <a:t>izmeklētājtiesnešiem</a:t>
            </a:r>
            <a:endParaRPr lang="de-DE" dirty="0">
              <a:solidFill>
                <a:schemeClr val="bg1"/>
              </a:solidFill>
            </a:endParaRPr>
          </a:p>
        </p:txBody>
      </p:sp>
      <p:sp>
        <p:nvSpPr>
          <p:cNvPr id="5" name="TextBox 4">
            <a:extLst>
              <a:ext uri="{FF2B5EF4-FFF2-40B4-BE49-F238E27FC236}">
                <a16:creationId xmlns:a16="http://schemas.microsoft.com/office/drawing/2014/main" id="{A1788BFA-EFD7-49E8-85BD-736E47E6A4CF}"/>
              </a:ext>
            </a:extLst>
          </p:cNvPr>
          <p:cNvSpPr txBox="1"/>
          <p:nvPr/>
        </p:nvSpPr>
        <p:spPr>
          <a:xfrm>
            <a:off x="100485" y="6906072"/>
            <a:ext cx="6258160" cy="543162"/>
          </a:xfrm>
          <a:prstGeom prst="rect">
            <a:avLst/>
          </a:prstGeom>
          <a:solidFill>
            <a:schemeClr val="bg1"/>
          </a:solidFill>
        </p:spPr>
        <p:txBody>
          <a:bodyPr wrap="square" rtlCol="0">
            <a:spAutoFit/>
          </a:bodyPr>
          <a:lstStyle/>
          <a:p>
            <a:pPr marL="740410" marR="0" rtl="0">
              <a:lnSpc>
                <a:spcPct val="107000"/>
              </a:lnSpc>
              <a:spcBef>
                <a:spcPts val="0"/>
              </a:spcBef>
              <a:spcAft>
                <a:spcPts val="800"/>
              </a:spcAft>
            </a:pPr>
            <a:r>
              <a:rPr lang="lv-lv" sz="1400" kern="1200" dirty="0">
                <a:solidFill>
                  <a:srgbClr val="000000"/>
                </a:solidFill>
                <a:effectLst/>
                <a:latin typeface="Calibri" panose="020F0502020204030204" pitchFamily="34" charset="0"/>
                <a:ea typeface="Yu Mincho" panose="02020400000000000000" pitchFamily="18" charset="-128"/>
                <a:cs typeface="DokChampa" panose="020B0604020202020204" pitchFamily="34" charset="-34"/>
              </a:rPr>
              <a:t>Programmas “Tiesiskums” laikposmam no 2014. gada līdz 2020. gadam līdzfinansējums</a:t>
            </a:r>
            <a:endParaRPr lang="en-GB" sz="1100" dirty="0">
              <a:effectLst/>
              <a:latin typeface="Calibri" panose="020F0502020204030204" pitchFamily="34" charset="0"/>
              <a:ea typeface="Yu Mincho" panose="02020400000000000000" pitchFamily="18" charset="-128"/>
              <a:cs typeface="Arial Unicode MS"/>
            </a:endParaRPr>
          </a:p>
        </p:txBody>
      </p:sp>
      <p:pic>
        <p:nvPicPr>
          <p:cNvPr id="6" name="Picture 5">
            <a:extLst>
              <a:ext uri="{FF2B5EF4-FFF2-40B4-BE49-F238E27FC236}">
                <a16:creationId xmlns:a16="http://schemas.microsoft.com/office/drawing/2014/main" id="{FDDFF61B-F247-42A2-8E54-1A9D1FD5EDAC}"/>
              </a:ext>
            </a:extLst>
          </p:cNvPr>
          <p:cNvPicPr/>
          <p:nvPr/>
        </p:nvPicPr>
        <p:blipFill>
          <a:blip r:embed="rId4"/>
          <a:stretch>
            <a:fillRect/>
          </a:stretch>
        </p:blipFill>
        <p:spPr>
          <a:xfrm>
            <a:off x="257941" y="6963340"/>
            <a:ext cx="609600" cy="428625"/>
          </a:xfrm>
          <a:prstGeom prst="rect">
            <a:avLst/>
          </a:prstGeom>
        </p:spPr>
      </p:pic>
      <p:pic>
        <p:nvPicPr>
          <p:cNvPr id="7" name="Picture 6">
            <a:extLst>
              <a:ext uri="{FF2B5EF4-FFF2-40B4-BE49-F238E27FC236}">
                <a16:creationId xmlns:a16="http://schemas.microsoft.com/office/drawing/2014/main" id="{1415DE8C-43CD-42FC-93E1-7AA70D54046D}"/>
              </a:ext>
            </a:extLst>
          </p:cNvPr>
          <p:cNvPicPr>
            <a:picLocks noChangeAspect="1"/>
          </p:cNvPicPr>
          <p:nvPr/>
        </p:nvPicPr>
        <p:blipFill>
          <a:blip r:embed="rId5"/>
          <a:stretch>
            <a:fillRect/>
          </a:stretch>
        </p:blipFill>
        <p:spPr>
          <a:xfrm>
            <a:off x="100484" y="5726556"/>
            <a:ext cx="7045477" cy="182265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87EF63E-6A3C-4576-A87A-E117BADB32AD}"/>
              </a:ext>
            </a:extLst>
          </p:cNvPr>
          <p:cNvSpPr txBox="1">
            <a:spLocks noGrp="1"/>
          </p:cNvSpPr>
          <p:nvPr>
            <p:ph type="body" idx="4294967295"/>
          </p:nvPr>
        </p:nvSpPr>
        <p:spPr>
          <a:xfrm>
            <a:off x="923984" y="2411396"/>
            <a:ext cx="10651243" cy="4796544"/>
          </a:xfrm>
        </p:spPr>
        <p:txBody>
          <a:bodyPr rtlCol="0"/>
          <a:lstStyle/>
          <a:p>
            <a:pPr lvl="0" algn="just" rtl="0">
              <a:buNone/>
            </a:pPr>
            <a:r>
              <a:rPr lang="lv-lv"/>
              <a:t>Kad valsts tiesas pārbauda šādu aktu likumību, tās to var darīt, pamatojoties uz:</a:t>
            </a:r>
          </a:p>
          <a:p>
            <a:pPr lvl="0" algn="just" rtl="0">
              <a:buNone/>
            </a:pPr>
            <a:r>
              <a:rPr lang="lv-lv"/>
              <a:t>Savienības tiesību aktiem, tostarp šo regulu, kā arī</a:t>
            </a:r>
          </a:p>
          <a:p>
            <a:pPr lvl="0" algn="just" rtl="0">
              <a:buNone/>
            </a:pPr>
            <a:r>
              <a:rPr lang="lv-lv"/>
              <a:t>uz valsts tiesību aktiem, kuri piemērojami tiktāl, ciktāl attiecīgais jautājums nav risināts šajā regulā.</a:t>
            </a:r>
          </a:p>
        </p:txBody>
      </p:sp>
      <p:sp>
        <p:nvSpPr>
          <p:cNvPr id="2" name="Titolo 1">
            <a:extLst>
              <a:ext uri="{FF2B5EF4-FFF2-40B4-BE49-F238E27FC236}">
                <a16:creationId xmlns:a16="http://schemas.microsoft.com/office/drawing/2014/main" id="{1AA9D74E-7E38-4D92-A250-F6B58FA130CE}"/>
              </a:ext>
            </a:extLst>
          </p:cNvPr>
          <p:cNvSpPr txBox="1">
            <a:spLocks noGrp="1"/>
          </p:cNvSpPr>
          <p:nvPr>
            <p:ph type="title" idx="4294967295"/>
          </p:nvPr>
        </p:nvSpPr>
        <p:spPr>
          <a:xfrm>
            <a:off x="923985" y="251876"/>
            <a:ext cx="10651243" cy="1461188"/>
          </a:xfrm>
        </p:spPr>
        <p:txBody>
          <a:bodyPr rtlCol="0"/>
          <a:lstStyle/>
          <a:p>
            <a:pPr lvl="0" rtl="0"/>
            <a:r>
              <a:rPr lang="lv-lv">
                <a:solidFill>
                  <a:srgbClr val="000000"/>
                </a:solidFill>
              </a:rPr>
              <a:t> </a:t>
            </a:r>
            <a:r>
              <a:rPr lang="lv-lv" b="1">
                <a:solidFill>
                  <a:srgbClr val="000000"/>
                </a:solidFill>
              </a:rPr>
              <a:t>Pārbaudes joma valsts tiesās</a:t>
            </a:r>
          </a:p>
        </p:txBody>
      </p:sp>
      <p:sp>
        <p:nvSpPr>
          <p:cNvPr id="4" name="Dia számának helye 3">
            <a:extLst>
              <a:ext uri="{FF2B5EF4-FFF2-40B4-BE49-F238E27FC236}">
                <a16:creationId xmlns:a16="http://schemas.microsoft.com/office/drawing/2014/main" id="{6EEE3A42-A7DE-4302-9662-FAFAC200593D}"/>
              </a:ext>
            </a:extLst>
          </p:cNvPr>
          <p:cNvSpPr>
            <a:spLocks noGrp="1"/>
          </p:cNvSpPr>
          <p:nvPr>
            <p:ph type="sldNum" sz="quarter" idx="8"/>
          </p:nvPr>
        </p:nvSpPr>
        <p:spPr/>
        <p:txBody>
          <a:bodyPr rtlCol="0"/>
          <a:lstStyle/>
          <a:p>
            <a:pPr rtl="0"/>
            <a:fld id="{4699DF2D-C09E-4841-AD86-8A847A57449A}" type="slidenum">
              <a:rPr lang="hu-HU" smtClean="0"/>
              <a:pPr/>
              <a:t>10</a:t>
            </a:fld>
            <a:endParaRPr lang="hu-H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AB704D7-DCFC-45CB-9984-6BF5812180D3}"/>
              </a:ext>
            </a:extLst>
          </p:cNvPr>
          <p:cNvSpPr txBox="1">
            <a:spLocks noGrp="1"/>
          </p:cNvSpPr>
          <p:nvPr>
            <p:ph type="body" idx="4294967295"/>
          </p:nvPr>
        </p:nvSpPr>
        <p:spPr>
          <a:xfrm>
            <a:off x="923985" y="2012414"/>
            <a:ext cx="10662001" cy="4796544"/>
          </a:xfrm>
        </p:spPr>
        <p:txBody>
          <a:bodyPr rtlCol="0"/>
          <a:lstStyle/>
          <a:p>
            <a:pPr lvl="0" rtl="0">
              <a:buNone/>
            </a:pPr>
            <a:endParaRPr lang="it-IT" dirty="0"/>
          </a:p>
          <a:p>
            <a:pPr lvl="0" algn="just" rtl="0">
              <a:buNone/>
            </a:pPr>
            <a:r>
              <a:rPr lang="lv-lv"/>
              <a:t>Šī regula neizslēdz iespēju valsts tiesām pārbaudīt to </a:t>
            </a:r>
            <a:r>
              <a:rPr lang="en-gb" i="1"/>
              <a:t>EPPO</a:t>
            </a:r>
            <a:r>
              <a:rPr lang="en-gb"/>
              <a:t> procesuālo aktu spēkā esību, ar kuriem ir iecerēts radīt tiesiskas sekas trešām personām, no valsts tiesību aktos noteiktā proporcionalitātes principa viedokļa.</a:t>
            </a:r>
          </a:p>
        </p:txBody>
      </p:sp>
      <p:sp>
        <p:nvSpPr>
          <p:cNvPr id="2" name="Titolo 1">
            <a:extLst>
              <a:ext uri="{FF2B5EF4-FFF2-40B4-BE49-F238E27FC236}">
                <a16:creationId xmlns:a16="http://schemas.microsoft.com/office/drawing/2014/main" id="{50F326F9-E963-4FB4-8246-A13344922261}"/>
              </a:ext>
            </a:extLst>
          </p:cNvPr>
          <p:cNvSpPr txBox="1">
            <a:spLocks noGrp="1"/>
          </p:cNvSpPr>
          <p:nvPr>
            <p:ph type="title" idx="4294967295"/>
          </p:nvPr>
        </p:nvSpPr>
        <p:spPr>
          <a:xfrm>
            <a:off x="923985" y="402483"/>
            <a:ext cx="10662001" cy="1461188"/>
          </a:xfrm>
        </p:spPr>
        <p:txBody>
          <a:bodyPr rtlCol="0"/>
          <a:lstStyle/>
          <a:p>
            <a:pPr lvl="0" rtl="0"/>
            <a:r>
              <a:rPr lang="lv-lv">
                <a:solidFill>
                  <a:srgbClr val="000000"/>
                </a:solidFill>
              </a:rPr>
              <a:t> </a:t>
            </a:r>
            <a:r>
              <a:rPr lang="lv-lv" b="1">
                <a:solidFill>
                  <a:srgbClr val="000000"/>
                </a:solidFill>
              </a:rPr>
              <a:t>Pārbaudes joma valsts tiesās</a:t>
            </a:r>
          </a:p>
        </p:txBody>
      </p:sp>
      <p:sp>
        <p:nvSpPr>
          <p:cNvPr id="4" name="Dia számának helye 3">
            <a:extLst>
              <a:ext uri="{FF2B5EF4-FFF2-40B4-BE49-F238E27FC236}">
                <a16:creationId xmlns:a16="http://schemas.microsoft.com/office/drawing/2014/main" id="{7B44ED7D-0108-4DF3-9DD1-03AC866FF002}"/>
              </a:ext>
            </a:extLst>
          </p:cNvPr>
          <p:cNvSpPr>
            <a:spLocks noGrp="1"/>
          </p:cNvSpPr>
          <p:nvPr>
            <p:ph type="sldNum" sz="quarter" idx="8"/>
          </p:nvPr>
        </p:nvSpPr>
        <p:spPr/>
        <p:txBody>
          <a:bodyPr rtlCol="0"/>
          <a:lstStyle/>
          <a:p>
            <a:pPr rtl="0"/>
            <a:fld id="{4699DF2D-C09E-4841-AD86-8A847A57449A}" type="slidenum">
              <a:rPr lang="hu-HU" smtClean="0"/>
              <a:pPr/>
              <a:t>11</a:t>
            </a:fld>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FE88F94-C3BD-4071-BB9A-1D2486B48E0A}"/>
              </a:ext>
            </a:extLst>
          </p:cNvPr>
          <p:cNvSpPr txBox="1">
            <a:spLocks noGrp="1"/>
          </p:cNvSpPr>
          <p:nvPr>
            <p:ph type="body" idx="4294967295"/>
          </p:nvPr>
        </p:nvSpPr>
        <p:spPr>
          <a:xfrm>
            <a:off x="923985" y="2360648"/>
            <a:ext cx="10651243" cy="4796544"/>
          </a:xfrm>
        </p:spPr>
        <p:txBody>
          <a:bodyPr rtlCol="0"/>
          <a:lstStyle/>
          <a:p>
            <a:pPr lvl="0" algn="just" rtl="0">
              <a:buNone/>
            </a:pPr>
            <a:r>
              <a:rPr lang="lv-lv"/>
              <a:t>Valsts tiesām vienmēr būtu jāuzdod Tiesai prejudiciāli jautājumi, ja tām ir šaubas par </a:t>
            </a:r>
            <a:r>
              <a:rPr lang="en-gb" i="1"/>
              <a:t>EPPO</a:t>
            </a:r>
            <a:r>
              <a:rPr lang="en-gb"/>
              <a:t> aktu spēkā esamību no Savienības tiesību aktu viedokļa.</a:t>
            </a:r>
          </a:p>
        </p:txBody>
      </p:sp>
      <p:sp>
        <p:nvSpPr>
          <p:cNvPr id="2" name="Titolo 1">
            <a:extLst>
              <a:ext uri="{FF2B5EF4-FFF2-40B4-BE49-F238E27FC236}">
                <a16:creationId xmlns:a16="http://schemas.microsoft.com/office/drawing/2014/main" id="{D2E06E4B-7469-4087-83B3-2944336DE979}"/>
              </a:ext>
            </a:extLst>
          </p:cNvPr>
          <p:cNvSpPr txBox="1">
            <a:spLocks noGrp="1"/>
          </p:cNvSpPr>
          <p:nvPr>
            <p:ph type="title" idx="4294967295"/>
          </p:nvPr>
        </p:nvSpPr>
        <p:spPr>
          <a:xfrm>
            <a:off x="923985" y="402483"/>
            <a:ext cx="10651243" cy="1461188"/>
          </a:xfrm>
        </p:spPr>
        <p:txBody>
          <a:bodyPr rtlCol="0">
            <a:normAutofit/>
          </a:bodyPr>
          <a:lstStyle/>
          <a:p>
            <a:pPr lvl="0" rtl="0"/>
            <a:r>
              <a:rPr lang="lv-lv" b="1">
                <a:solidFill>
                  <a:srgbClr val="000000"/>
                </a:solidFill>
              </a:rPr>
              <a:t>Prejudiciāls nolēmums Tiesai pārbaudes procedūrā</a:t>
            </a:r>
          </a:p>
        </p:txBody>
      </p:sp>
      <p:sp>
        <p:nvSpPr>
          <p:cNvPr id="4" name="Dia számának helye 3">
            <a:extLst>
              <a:ext uri="{FF2B5EF4-FFF2-40B4-BE49-F238E27FC236}">
                <a16:creationId xmlns:a16="http://schemas.microsoft.com/office/drawing/2014/main" id="{47E66285-7FBC-41BF-90FA-3091015772FA}"/>
              </a:ext>
            </a:extLst>
          </p:cNvPr>
          <p:cNvSpPr>
            <a:spLocks noGrp="1"/>
          </p:cNvSpPr>
          <p:nvPr>
            <p:ph type="sldNum" sz="quarter" idx="8"/>
          </p:nvPr>
        </p:nvSpPr>
        <p:spPr/>
        <p:txBody>
          <a:bodyPr rtlCol="0"/>
          <a:lstStyle/>
          <a:p>
            <a:pPr rtl="0"/>
            <a:fld id="{4699DF2D-C09E-4841-AD86-8A847A57449A}" type="slidenum">
              <a:rPr lang="hu-HU" smtClean="0"/>
              <a:pPr rtl="0"/>
              <a:t>12</a:t>
            </a:fld>
            <a:endParaRPr 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188D538-84EC-4CEE-9AE9-1611CEADF420}"/>
              </a:ext>
            </a:extLst>
          </p:cNvPr>
          <p:cNvSpPr txBox="1">
            <a:spLocks noGrp="1"/>
          </p:cNvSpPr>
          <p:nvPr>
            <p:ph type="body" idx="4294967295"/>
          </p:nvPr>
        </p:nvSpPr>
        <p:spPr>
          <a:xfrm>
            <a:off x="923985" y="2012414"/>
            <a:ext cx="10640486" cy="4796544"/>
          </a:xfrm>
        </p:spPr>
        <p:txBody>
          <a:bodyPr rtlCol="0">
            <a:normAutofit/>
          </a:bodyPr>
          <a:lstStyle/>
          <a:p>
            <a:pPr lvl="0" algn="just" rtl="0">
              <a:buNone/>
            </a:pPr>
            <a:r>
              <a:rPr lang="lv-lv"/>
              <a:t>Tomēr valsts tiesas nedrīkst uzdot Tiesai prejudiciālus jautājumus par to, vai </a:t>
            </a:r>
            <a:r>
              <a:rPr lang="en-gb" i="1"/>
              <a:t>EPPO</a:t>
            </a:r>
            <a:r>
              <a:rPr lang="en-gb"/>
              <a:t> procesuālie akti ir spēkā attiecībā uz valsts procesuālajiem noteikumiem vai attiecībā uz tiem valsts pasākumiem, ar ko transponētas direktīvas, pat ja tie minēti šajā regulā.</a:t>
            </a:r>
          </a:p>
          <a:p>
            <a:pPr lvl="0" algn="just" rtl="0">
              <a:buNone/>
            </a:pPr>
            <a:r>
              <a:rPr lang="lv-lv"/>
              <a:t>Tomēr tas neskar lūgumus sniegt prejudiciālus nolēmumus par jebkura primārā tiesību akta, tostarp Līgumu un hartas, noteikuma interpretāciju vai jebkura Savienības sekundārā tiesību akta, tostarp šīs regulas un piemērojamo direktīvu, noteikuma interpretāciju un spēkā esību.</a:t>
            </a:r>
          </a:p>
        </p:txBody>
      </p:sp>
      <p:sp>
        <p:nvSpPr>
          <p:cNvPr id="2" name="Titolo 1">
            <a:extLst>
              <a:ext uri="{FF2B5EF4-FFF2-40B4-BE49-F238E27FC236}">
                <a16:creationId xmlns:a16="http://schemas.microsoft.com/office/drawing/2014/main" id="{60E5576C-C04D-4242-8A40-1EFD0BEA1FD7}"/>
              </a:ext>
            </a:extLst>
          </p:cNvPr>
          <p:cNvSpPr txBox="1">
            <a:spLocks noGrp="1"/>
          </p:cNvSpPr>
          <p:nvPr>
            <p:ph type="title" idx="4294967295"/>
          </p:nvPr>
        </p:nvSpPr>
        <p:spPr>
          <a:xfrm>
            <a:off x="923985" y="402483"/>
            <a:ext cx="10640486" cy="1461188"/>
          </a:xfrm>
        </p:spPr>
        <p:txBody>
          <a:bodyPr rtlCol="0">
            <a:normAutofit/>
          </a:bodyPr>
          <a:lstStyle/>
          <a:p>
            <a:pPr lvl="0" rtl="0"/>
            <a:r>
              <a:rPr lang="lv-lv" b="1">
                <a:solidFill>
                  <a:srgbClr val="000000"/>
                </a:solidFill>
              </a:rPr>
              <a:t>Prejudiciāls nolēmums Tiesai pārbaudes procedūrā</a:t>
            </a:r>
          </a:p>
        </p:txBody>
      </p:sp>
      <p:sp>
        <p:nvSpPr>
          <p:cNvPr id="4" name="Dia számának helye 3">
            <a:extLst>
              <a:ext uri="{FF2B5EF4-FFF2-40B4-BE49-F238E27FC236}">
                <a16:creationId xmlns:a16="http://schemas.microsoft.com/office/drawing/2014/main" id="{214C5155-C6CF-4B7B-BBE0-584C1BFA9C95}"/>
              </a:ext>
            </a:extLst>
          </p:cNvPr>
          <p:cNvSpPr>
            <a:spLocks noGrp="1"/>
          </p:cNvSpPr>
          <p:nvPr>
            <p:ph type="sldNum" sz="quarter" idx="8"/>
          </p:nvPr>
        </p:nvSpPr>
        <p:spPr/>
        <p:txBody>
          <a:bodyPr rtlCol="0"/>
          <a:lstStyle/>
          <a:p>
            <a:pPr rtl="0"/>
            <a:fld id="{4699DF2D-C09E-4841-AD86-8A847A57449A}" type="slidenum">
              <a:rPr lang="hu-HU" smtClean="0"/>
              <a:pPr/>
              <a:t>13</a:t>
            </a:fld>
            <a:endParaRPr lang="hu-H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EC4E3A0-F2E2-42E2-9C55-799119D95B4B}"/>
              </a:ext>
            </a:extLst>
          </p:cNvPr>
          <p:cNvSpPr txBox="1">
            <a:spLocks noGrp="1"/>
          </p:cNvSpPr>
          <p:nvPr>
            <p:ph type="body" idx="4294967295"/>
          </p:nvPr>
        </p:nvSpPr>
        <p:spPr/>
        <p:txBody>
          <a:bodyPr rtlCol="0"/>
          <a:lstStyle/>
          <a:p>
            <a:pPr lvl="0" rtl="0">
              <a:buNone/>
            </a:pPr>
            <a:endParaRPr lang="it-IT"/>
          </a:p>
          <a:p>
            <a:pPr lvl="0" rtl="0">
              <a:buNone/>
            </a:pPr>
            <a:r>
              <a:rPr lang="lv-lv"/>
              <a:t>Atkāpjoties no vispārīgā principa,</a:t>
            </a:r>
            <a:r>
              <a:rPr lang="en-gb" i="1"/>
              <a:t> EPPO </a:t>
            </a:r>
            <a:r>
              <a:rPr lang="en-gb"/>
              <a:t>lēmumiem izbeigt lietu, ciktāl tie tiek apstrīdēti, tiešā veidā pamatojoties uz Savienības tiesību aktiem, piemēro pārbaudi Tiesā saskaņā ar LESD 263. panta ceturto daļu (prasība atcelt tiesību aktu).</a:t>
            </a:r>
          </a:p>
        </p:txBody>
      </p:sp>
      <p:sp>
        <p:nvSpPr>
          <p:cNvPr id="2" name="Titolo 1">
            <a:extLst>
              <a:ext uri="{FF2B5EF4-FFF2-40B4-BE49-F238E27FC236}">
                <a16:creationId xmlns:a16="http://schemas.microsoft.com/office/drawing/2014/main" id="{EECE7BC4-1353-449A-BE08-228603C4CDC0}"/>
              </a:ext>
            </a:extLst>
          </p:cNvPr>
          <p:cNvSpPr txBox="1">
            <a:spLocks noGrp="1"/>
          </p:cNvSpPr>
          <p:nvPr>
            <p:ph type="title" idx="4294967295"/>
          </p:nvPr>
        </p:nvSpPr>
        <p:spPr/>
        <p:txBody>
          <a:bodyPr rtlCol="0"/>
          <a:lstStyle/>
          <a:p>
            <a:pPr lvl="0" rtl="0"/>
            <a:r>
              <a:rPr lang="lv-lv">
                <a:solidFill>
                  <a:srgbClr val="000000"/>
                </a:solidFill>
              </a:rPr>
              <a:t> Tiesas jurisdikcija</a:t>
            </a:r>
          </a:p>
        </p:txBody>
      </p:sp>
      <p:sp>
        <p:nvSpPr>
          <p:cNvPr id="4" name="Dia számának helye 3">
            <a:extLst>
              <a:ext uri="{FF2B5EF4-FFF2-40B4-BE49-F238E27FC236}">
                <a16:creationId xmlns:a16="http://schemas.microsoft.com/office/drawing/2014/main" id="{C5CEAC62-FE4F-41E9-B4C1-89A28A12E12A}"/>
              </a:ext>
            </a:extLst>
          </p:cNvPr>
          <p:cNvSpPr>
            <a:spLocks noGrp="1"/>
          </p:cNvSpPr>
          <p:nvPr>
            <p:ph type="sldNum" sz="quarter" idx="8"/>
          </p:nvPr>
        </p:nvSpPr>
        <p:spPr/>
        <p:txBody>
          <a:bodyPr rtlCol="0"/>
          <a:lstStyle/>
          <a:p>
            <a:pPr rtl="0"/>
            <a:fld id="{4699DF2D-C09E-4841-AD86-8A847A57449A}" type="slidenum">
              <a:rPr lang="hu-HU" smtClean="0"/>
              <a:pPr/>
              <a:t>14</a:t>
            </a:fld>
            <a:endParaRPr lang="hu-H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F9C8B00F-246A-485D-9DEC-7083C92794C9}"/>
              </a:ext>
            </a:extLst>
          </p:cNvPr>
          <p:cNvSpPr txBox="1">
            <a:spLocks noGrp="1"/>
          </p:cNvSpPr>
          <p:nvPr>
            <p:ph type="body" idx="4294967295"/>
          </p:nvPr>
        </p:nvSpPr>
        <p:spPr>
          <a:xfrm>
            <a:off x="923985" y="2012414"/>
            <a:ext cx="10683516" cy="4796544"/>
          </a:xfrm>
        </p:spPr>
        <p:txBody>
          <a:bodyPr rtlCol="0">
            <a:normAutofit/>
          </a:bodyPr>
          <a:lstStyle/>
          <a:p>
            <a:pPr lvl="0" algn="just" rtl="0">
              <a:buNone/>
            </a:pPr>
            <a:r>
              <a:rPr lang="lv-lv"/>
              <a:t>Tiesai saskaņā ar LESD 267. pantu ir jurisdikcija sniegt prejudiciālus nolēmumus par:</a:t>
            </a:r>
          </a:p>
          <a:p>
            <a:pPr lvl="0" algn="just" rtl="0">
              <a:buNone/>
            </a:pPr>
            <a:r>
              <a:rPr lang="lv-lv"/>
              <a:t>(a) </a:t>
            </a:r>
            <a:r>
              <a:rPr lang="en-gb" i="1"/>
              <a:t>EPPO</a:t>
            </a:r>
            <a:r>
              <a:rPr lang="en-gb"/>
              <a:t> procesuālo aktu spēkā esību, ciktāl šāds spēkā esības jautājums kādā no dalībvalsts tiesām ir ierosināts, tiešā veidā pamatojoties uz Savienības tiesību aktiem;</a:t>
            </a:r>
          </a:p>
          <a:p>
            <a:pPr lvl="0" algn="just" rtl="0">
              <a:buNone/>
            </a:pPr>
            <a:r>
              <a:rPr lang="lv-lv"/>
              <a:t>(b) Savienības tiesību aktu, tostarp </a:t>
            </a:r>
            <a:r>
              <a:rPr lang="en-gb" i="1"/>
              <a:t>EPPO</a:t>
            </a:r>
            <a:r>
              <a:rPr lang="en-gb"/>
              <a:t> regulas, noteikumu interpretāciju vai spēkā esību;</a:t>
            </a:r>
          </a:p>
          <a:p>
            <a:pPr lvl="0" algn="just" rtl="0">
              <a:buNone/>
            </a:pPr>
            <a:r>
              <a:rPr lang="lv-lv"/>
              <a:t>(c) noteikumu interpretāciju par </a:t>
            </a:r>
            <a:r>
              <a:rPr lang="en-gb" i="1"/>
              <a:t>EPPO</a:t>
            </a:r>
            <a:r>
              <a:rPr lang="en-gb"/>
              <a:t> kompetenci un to īstenošanu (22. un 25. pants) attiecībā uz jebkuru kolīziju starp </a:t>
            </a:r>
            <a:r>
              <a:rPr lang="en-gb" i="1"/>
              <a:t>EPPO</a:t>
            </a:r>
            <a:r>
              <a:rPr lang="en-gb"/>
              <a:t> un kompetento valsts iestāžu kompetencēm.</a:t>
            </a:r>
          </a:p>
        </p:txBody>
      </p:sp>
      <p:sp>
        <p:nvSpPr>
          <p:cNvPr id="2" name="Titolo 1">
            <a:extLst>
              <a:ext uri="{FF2B5EF4-FFF2-40B4-BE49-F238E27FC236}">
                <a16:creationId xmlns:a16="http://schemas.microsoft.com/office/drawing/2014/main" id="{E9BCEFB1-4FED-48CB-A311-303A2372DDBF}"/>
              </a:ext>
            </a:extLst>
          </p:cNvPr>
          <p:cNvSpPr txBox="1">
            <a:spLocks noGrp="1"/>
          </p:cNvSpPr>
          <p:nvPr>
            <p:ph type="title" idx="4294967295"/>
          </p:nvPr>
        </p:nvSpPr>
        <p:spPr>
          <a:xfrm>
            <a:off x="923985" y="402483"/>
            <a:ext cx="10683516" cy="1461188"/>
          </a:xfrm>
        </p:spPr>
        <p:txBody>
          <a:bodyPr rtlCol="0"/>
          <a:lstStyle/>
          <a:p>
            <a:pPr lvl="0" rtl="0"/>
            <a:r>
              <a:rPr lang="lv-lv">
                <a:solidFill>
                  <a:srgbClr val="000000"/>
                </a:solidFill>
              </a:rPr>
              <a:t> </a:t>
            </a:r>
            <a:r>
              <a:rPr lang="lv-lv" b="1">
                <a:solidFill>
                  <a:srgbClr val="000000"/>
                </a:solidFill>
              </a:rPr>
              <a:t>Tiesas jurisdikcija</a:t>
            </a:r>
          </a:p>
        </p:txBody>
      </p:sp>
      <p:sp>
        <p:nvSpPr>
          <p:cNvPr id="4" name="Dia számának helye 3">
            <a:extLst>
              <a:ext uri="{FF2B5EF4-FFF2-40B4-BE49-F238E27FC236}">
                <a16:creationId xmlns:a16="http://schemas.microsoft.com/office/drawing/2014/main" id="{A4AB2BD5-2909-4728-8665-9535B722E901}"/>
              </a:ext>
            </a:extLst>
          </p:cNvPr>
          <p:cNvSpPr>
            <a:spLocks noGrp="1"/>
          </p:cNvSpPr>
          <p:nvPr>
            <p:ph type="sldNum" sz="quarter" idx="8"/>
          </p:nvPr>
        </p:nvSpPr>
        <p:spPr/>
        <p:txBody>
          <a:bodyPr rtlCol="0"/>
          <a:lstStyle/>
          <a:p>
            <a:pPr rtl="0"/>
            <a:fld id="{4699DF2D-C09E-4841-AD86-8A847A57449A}" type="slidenum">
              <a:rPr lang="hu-HU" smtClean="0"/>
              <a:pPr/>
              <a:t>15</a:t>
            </a:fld>
            <a:endParaRPr lang="hu-H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58326256-EF56-412B-B99A-66E3C6FED28A}"/>
              </a:ext>
            </a:extLst>
          </p:cNvPr>
          <p:cNvSpPr txBox="1">
            <a:spLocks noGrp="1"/>
          </p:cNvSpPr>
          <p:nvPr>
            <p:ph type="body" idx="4294967295"/>
          </p:nvPr>
        </p:nvSpPr>
        <p:spPr>
          <a:xfrm>
            <a:off x="923985" y="2012414"/>
            <a:ext cx="10726547" cy="4796544"/>
          </a:xfrm>
        </p:spPr>
        <p:txBody>
          <a:bodyPr rtlCol="0"/>
          <a:lstStyle/>
          <a:p>
            <a:pPr lvl="0" algn="just" rtl="0">
              <a:buNone/>
            </a:pPr>
            <a:endParaRPr lang="it-IT" dirty="0"/>
          </a:p>
          <a:p>
            <a:pPr lvl="0" algn="just" rtl="0">
              <a:buNone/>
            </a:pPr>
            <a:r>
              <a:rPr lang="lv-lv"/>
              <a:t>Tiesai saskaņā ar LESD 268. pantu ir jurisdikcija jebkurā strīdā, kas saistīts ar kompensāciju par </a:t>
            </a:r>
            <a:r>
              <a:rPr lang="en-gb" i="1"/>
              <a:t>EPPO </a:t>
            </a:r>
            <a:r>
              <a:rPr lang="en-gb"/>
              <a:t>radītu kaitējumu.</a:t>
            </a:r>
          </a:p>
        </p:txBody>
      </p:sp>
      <p:sp>
        <p:nvSpPr>
          <p:cNvPr id="2" name="Titolo 1">
            <a:extLst>
              <a:ext uri="{FF2B5EF4-FFF2-40B4-BE49-F238E27FC236}">
                <a16:creationId xmlns:a16="http://schemas.microsoft.com/office/drawing/2014/main" id="{8169EB75-DB4F-4DA3-B6DD-6178971748F1}"/>
              </a:ext>
            </a:extLst>
          </p:cNvPr>
          <p:cNvSpPr txBox="1">
            <a:spLocks noGrp="1"/>
          </p:cNvSpPr>
          <p:nvPr>
            <p:ph type="title" idx="4294967295"/>
          </p:nvPr>
        </p:nvSpPr>
        <p:spPr>
          <a:xfrm>
            <a:off x="923985" y="402483"/>
            <a:ext cx="10726547" cy="1461188"/>
          </a:xfrm>
        </p:spPr>
        <p:txBody>
          <a:bodyPr rtlCol="0"/>
          <a:lstStyle/>
          <a:p>
            <a:pPr lvl="0" rtl="0"/>
            <a:r>
              <a:rPr lang="lv-lv">
                <a:solidFill>
                  <a:srgbClr val="000000"/>
                </a:solidFill>
              </a:rPr>
              <a:t> </a:t>
            </a:r>
            <a:r>
              <a:rPr lang="lv-lv" b="1">
                <a:solidFill>
                  <a:srgbClr val="000000"/>
                </a:solidFill>
              </a:rPr>
              <a:t>Tiesas jurisdikcija</a:t>
            </a:r>
          </a:p>
        </p:txBody>
      </p:sp>
      <p:sp>
        <p:nvSpPr>
          <p:cNvPr id="4" name="Dia számának helye 3">
            <a:extLst>
              <a:ext uri="{FF2B5EF4-FFF2-40B4-BE49-F238E27FC236}">
                <a16:creationId xmlns:a16="http://schemas.microsoft.com/office/drawing/2014/main" id="{38EF702E-DD36-4A22-95FC-9437C036F34E}"/>
              </a:ext>
            </a:extLst>
          </p:cNvPr>
          <p:cNvSpPr>
            <a:spLocks noGrp="1"/>
          </p:cNvSpPr>
          <p:nvPr>
            <p:ph type="sldNum" sz="quarter" idx="8"/>
          </p:nvPr>
        </p:nvSpPr>
        <p:spPr/>
        <p:txBody>
          <a:bodyPr rtlCol="0"/>
          <a:lstStyle/>
          <a:p>
            <a:pPr rtl="0"/>
            <a:fld id="{4699DF2D-C09E-4841-AD86-8A847A57449A}" type="slidenum">
              <a:rPr lang="hu-HU" smtClean="0"/>
              <a:pPr/>
              <a:t>16</a:t>
            </a:fld>
            <a:endParaRPr lang="hu-H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7">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3C54DFB-B8F7-42D0-8EC3-4371B53DE1CF}"/>
              </a:ext>
            </a:extLst>
          </p:cNvPr>
          <p:cNvSpPr txBox="1">
            <a:spLocks noGrp="1"/>
          </p:cNvSpPr>
          <p:nvPr>
            <p:ph type="body" idx="4294967295"/>
          </p:nvPr>
        </p:nvSpPr>
        <p:spPr>
          <a:xfrm>
            <a:off x="923985" y="2012414"/>
            <a:ext cx="10662001" cy="4796544"/>
          </a:xfrm>
        </p:spPr>
        <p:txBody>
          <a:bodyPr rtlCol="0"/>
          <a:lstStyle/>
          <a:p>
            <a:pPr lvl="0" rtl="0">
              <a:buNone/>
            </a:pPr>
            <a:endParaRPr lang="it-IT" dirty="0"/>
          </a:p>
          <a:p>
            <a:pPr lvl="0" algn="just" rtl="0">
              <a:buNone/>
            </a:pPr>
            <a:r>
              <a:rPr lang="lv-lv"/>
              <a:t>Tiesai saskaņā ar LESD 272. pantu ir jurisdikcija jebkurā strīdā, kas saistīts ar </a:t>
            </a:r>
            <a:r>
              <a:rPr lang="en-gb" i="1"/>
              <a:t>EPPO </a:t>
            </a:r>
            <a:r>
              <a:rPr lang="en-gb"/>
              <a:t>noslēgtajos līgumos iekļautajām šķīrējtiesas klauzulām.</a:t>
            </a:r>
          </a:p>
          <a:p>
            <a:pPr lvl="0" rtl="0">
              <a:buNone/>
            </a:pPr>
            <a:endParaRPr lang="it-IT" dirty="0"/>
          </a:p>
        </p:txBody>
      </p:sp>
      <p:sp>
        <p:nvSpPr>
          <p:cNvPr id="2" name="Titolo 1">
            <a:extLst>
              <a:ext uri="{FF2B5EF4-FFF2-40B4-BE49-F238E27FC236}">
                <a16:creationId xmlns:a16="http://schemas.microsoft.com/office/drawing/2014/main" id="{4492C552-696E-49A4-B735-CB39E46AA0A9}"/>
              </a:ext>
            </a:extLst>
          </p:cNvPr>
          <p:cNvSpPr txBox="1">
            <a:spLocks noGrp="1"/>
          </p:cNvSpPr>
          <p:nvPr>
            <p:ph type="title" idx="4294967295"/>
          </p:nvPr>
        </p:nvSpPr>
        <p:spPr>
          <a:xfrm>
            <a:off x="923985" y="402483"/>
            <a:ext cx="10662001" cy="1461188"/>
          </a:xfrm>
        </p:spPr>
        <p:txBody>
          <a:bodyPr rtlCol="0"/>
          <a:lstStyle/>
          <a:p>
            <a:pPr lvl="0" rtl="0"/>
            <a:r>
              <a:rPr lang="lv-lv">
                <a:solidFill>
                  <a:srgbClr val="000000"/>
                </a:solidFill>
              </a:rPr>
              <a:t> </a:t>
            </a:r>
            <a:r>
              <a:rPr lang="lv-lv" b="1">
                <a:solidFill>
                  <a:srgbClr val="000000"/>
                </a:solidFill>
              </a:rPr>
              <a:t>Tiesas jurisdikcija</a:t>
            </a:r>
          </a:p>
        </p:txBody>
      </p:sp>
      <p:sp>
        <p:nvSpPr>
          <p:cNvPr id="4" name="Dia számának helye 3">
            <a:extLst>
              <a:ext uri="{FF2B5EF4-FFF2-40B4-BE49-F238E27FC236}">
                <a16:creationId xmlns:a16="http://schemas.microsoft.com/office/drawing/2014/main" id="{25460F0D-6864-4DDE-BA47-1F28BC67F165}"/>
              </a:ext>
            </a:extLst>
          </p:cNvPr>
          <p:cNvSpPr>
            <a:spLocks noGrp="1"/>
          </p:cNvSpPr>
          <p:nvPr>
            <p:ph type="sldNum" sz="quarter" idx="8"/>
          </p:nvPr>
        </p:nvSpPr>
        <p:spPr/>
        <p:txBody>
          <a:bodyPr rtlCol="0"/>
          <a:lstStyle/>
          <a:p>
            <a:pPr rtl="0"/>
            <a:fld id="{4699DF2D-C09E-4841-AD86-8A847A57449A}" type="slidenum">
              <a:rPr lang="hu-HU" smtClean="0"/>
              <a:pPr/>
              <a:t>17</a:t>
            </a:fld>
            <a:endParaRPr lang="hu-H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8">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E53997AC-BCEA-47C5-9330-0197A4BC06CF}"/>
              </a:ext>
            </a:extLst>
          </p:cNvPr>
          <p:cNvSpPr txBox="1">
            <a:spLocks noGrp="1"/>
          </p:cNvSpPr>
          <p:nvPr>
            <p:ph type="body" idx="4294967295"/>
          </p:nvPr>
        </p:nvSpPr>
        <p:spPr>
          <a:xfrm>
            <a:off x="923985" y="2612638"/>
            <a:ext cx="10726547" cy="3949527"/>
          </a:xfrm>
        </p:spPr>
        <p:txBody>
          <a:bodyPr rtlCol="0"/>
          <a:lstStyle/>
          <a:p>
            <a:pPr lvl="0" algn="just" rtl="0">
              <a:buNone/>
            </a:pPr>
            <a:r>
              <a:rPr lang="lv-lv"/>
              <a:t>Tiesai saskaņā ar LESD 270. pantu ir jurisdikcija jebkurā strīdā, kas saistīts ar personāla lietām.</a:t>
            </a:r>
          </a:p>
          <a:p>
            <a:pPr lvl="0" rtl="0">
              <a:buNone/>
            </a:pPr>
            <a:endParaRPr lang="it-IT" dirty="0"/>
          </a:p>
        </p:txBody>
      </p:sp>
      <p:sp>
        <p:nvSpPr>
          <p:cNvPr id="2" name="Titolo 1">
            <a:extLst>
              <a:ext uri="{FF2B5EF4-FFF2-40B4-BE49-F238E27FC236}">
                <a16:creationId xmlns:a16="http://schemas.microsoft.com/office/drawing/2014/main" id="{53CD3D97-D89F-4582-8F69-E96C14F48D54}"/>
              </a:ext>
            </a:extLst>
          </p:cNvPr>
          <p:cNvSpPr txBox="1">
            <a:spLocks noGrp="1"/>
          </p:cNvSpPr>
          <p:nvPr>
            <p:ph type="title" idx="4294967295"/>
          </p:nvPr>
        </p:nvSpPr>
        <p:spPr>
          <a:xfrm>
            <a:off x="923985" y="402483"/>
            <a:ext cx="10726547" cy="1461188"/>
          </a:xfrm>
        </p:spPr>
        <p:txBody>
          <a:bodyPr rtlCol="0"/>
          <a:lstStyle/>
          <a:p>
            <a:pPr lvl="0" rtl="0"/>
            <a:r>
              <a:rPr lang="lv-lv">
                <a:solidFill>
                  <a:srgbClr val="000000"/>
                </a:solidFill>
              </a:rPr>
              <a:t> </a:t>
            </a:r>
            <a:r>
              <a:rPr lang="lv-lv" b="1">
                <a:solidFill>
                  <a:srgbClr val="000000"/>
                </a:solidFill>
              </a:rPr>
              <a:t>Tiesas jurisdikcija</a:t>
            </a:r>
          </a:p>
        </p:txBody>
      </p:sp>
      <p:sp>
        <p:nvSpPr>
          <p:cNvPr id="4" name="Dia számának helye 3">
            <a:extLst>
              <a:ext uri="{FF2B5EF4-FFF2-40B4-BE49-F238E27FC236}">
                <a16:creationId xmlns:a16="http://schemas.microsoft.com/office/drawing/2014/main" id="{E79BC247-A8F7-49A2-8F52-9DD95D43C8C6}"/>
              </a:ext>
            </a:extLst>
          </p:cNvPr>
          <p:cNvSpPr>
            <a:spLocks noGrp="1"/>
          </p:cNvSpPr>
          <p:nvPr>
            <p:ph type="sldNum" sz="quarter" idx="8"/>
          </p:nvPr>
        </p:nvSpPr>
        <p:spPr/>
        <p:txBody>
          <a:bodyPr rtlCol="0"/>
          <a:lstStyle/>
          <a:p>
            <a:pPr rtl="0"/>
            <a:fld id="{4699DF2D-C09E-4841-AD86-8A847A57449A}" type="slidenum">
              <a:rPr lang="hu-HU" smtClean="0"/>
              <a:pPr/>
              <a:t>18</a:t>
            </a:fld>
            <a:endParaRPr lang="hu-H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9">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F7C84328-2D57-434E-B801-9C07870F6D97}"/>
              </a:ext>
            </a:extLst>
          </p:cNvPr>
          <p:cNvSpPr txBox="1">
            <a:spLocks noGrp="1"/>
          </p:cNvSpPr>
          <p:nvPr>
            <p:ph type="body" idx="4294967295"/>
          </p:nvPr>
        </p:nvSpPr>
        <p:spPr>
          <a:xfrm>
            <a:off x="923985" y="2518023"/>
            <a:ext cx="10694274" cy="4796544"/>
          </a:xfrm>
        </p:spPr>
        <p:txBody>
          <a:bodyPr rtlCol="0"/>
          <a:lstStyle/>
          <a:p>
            <a:pPr lvl="0" algn="just" rtl="0">
              <a:buNone/>
            </a:pPr>
            <a:r>
              <a:rPr lang="lv-lv"/>
              <a:t>Tiesai ir jurisdikcija par Eiropas galvenā prokurora vai Eiropas prokuroru atbrīvošanu no amata saskaņā ar attiecīgi 14. panta 5. punktu un 16. panta 5. punktu.</a:t>
            </a:r>
          </a:p>
        </p:txBody>
      </p:sp>
      <p:sp>
        <p:nvSpPr>
          <p:cNvPr id="2" name="Titolo 1">
            <a:extLst>
              <a:ext uri="{FF2B5EF4-FFF2-40B4-BE49-F238E27FC236}">
                <a16:creationId xmlns:a16="http://schemas.microsoft.com/office/drawing/2014/main" id="{DF30234F-46D8-48E5-9412-F6F308194709}"/>
              </a:ext>
            </a:extLst>
          </p:cNvPr>
          <p:cNvSpPr txBox="1">
            <a:spLocks noGrp="1"/>
          </p:cNvSpPr>
          <p:nvPr>
            <p:ph type="title" idx="4294967295"/>
          </p:nvPr>
        </p:nvSpPr>
        <p:spPr>
          <a:xfrm>
            <a:off x="923985" y="402483"/>
            <a:ext cx="10694274" cy="1461188"/>
          </a:xfrm>
        </p:spPr>
        <p:txBody>
          <a:bodyPr rtlCol="0"/>
          <a:lstStyle/>
          <a:p>
            <a:pPr lvl="0" rtl="0"/>
            <a:r>
              <a:rPr lang="lv-lv">
                <a:solidFill>
                  <a:srgbClr val="000000"/>
                </a:solidFill>
              </a:rPr>
              <a:t> </a:t>
            </a:r>
            <a:r>
              <a:rPr lang="lv-lv" b="1">
                <a:solidFill>
                  <a:srgbClr val="000000"/>
                </a:solidFill>
              </a:rPr>
              <a:t>Tiesas jurisdikcija</a:t>
            </a:r>
          </a:p>
        </p:txBody>
      </p:sp>
      <p:sp>
        <p:nvSpPr>
          <p:cNvPr id="4" name="Dia számának helye 3">
            <a:extLst>
              <a:ext uri="{FF2B5EF4-FFF2-40B4-BE49-F238E27FC236}">
                <a16:creationId xmlns:a16="http://schemas.microsoft.com/office/drawing/2014/main" id="{B9CFCC8A-51FB-4438-B997-7EA6A256CBFF}"/>
              </a:ext>
            </a:extLst>
          </p:cNvPr>
          <p:cNvSpPr>
            <a:spLocks noGrp="1"/>
          </p:cNvSpPr>
          <p:nvPr>
            <p:ph type="sldNum" sz="quarter" idx="8"/>
          </p:nvPr>
        </p:nvSpPr>
        <p:spPr/>
        <p:txBody>
          <a:bodyPr rtlCol="0"/>
          <a:lstStyle/>
          <a:p>
            <a:pPr rtl="0"/>
            <a:fld id="{4699DF2D-C09E-4841-AD86-8A847A57449A}" type="slidenum">
              <a:rPr lang="hu-HU" smtClean="0"/>
              <a:pPr/>
              <a:t>19</a:t>
            </a:fld>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83995400-20CC-4FF2-9EFB-51D26CF0AC37}"/>
              </a:ext>
            </a:extLst>
          </p:cNvPr>
          <p:cNvSpPr txBox="1">
            <a:spLocks noGrp="1"/>
          </p:cNvSpPr>
          <p:nvPr>
            <p:ph type="body" idx="4294967295"/>
          </p:nvPr>
        </p:nvSpPr>
        <p:spPr>
          <a:xfrm>
            <a:off x="923984" y="2013148"/>
            <a:ext cx="10672760" cy="4796544"/>
          </a:xfrm>
        </p:spPr>
        <p:txBody>
          <a:bodyPr rtlCol="0"/>
          <a:lstStyle/>
          <a:p>
            <a:pPr lvl="0" rtl="0">
              <a:buNone/>
            </a:pPr>
            <a:r>
              <a:rPr lang="lv-lv"/>
              <a:t>Noteikumi/principi</a:t>
            </a:r>
          </a:p>
          <a:p>
            <a:pPr lvl="0" rtl="0"/>
            <a:r>
              <a:rPr lang="lv-lv"/>
              <a:t> LESD 86. panta 3. punkts</a:t>
            </a:r>
          </a:p>
          <a:p>
            <a:pPr lvl="0" rtl="0"/>
            <a:r>
              <a:rPr lang="lv-lv"/>
              <a:t> 86., 87., 88., 89. apsvērums</a:t>
            </a:r>
          </a:p>
          <a:p>
            <a:pPr lvl="0" rtl="0"/>
            <a:r>
              <a:rPr lang="lv-lv"/>
              <a:t> </a:t>
            </a:r>
            <a:r>
              <a:rPr lang="en-gb" i="1"/>
              <a:t>EPPO</a:t>
            </a:r>
            <a:r>
              <a:rPr lang="en-gb"/>
              <a:t> regulas 42. pants</a:t>
            </a:r>
          </a:p>
          <a:p>
            <a:pPr lvl="0" rtl="0"/>
            <a:endParaRPr lang="it-IT" dirty="0"/>
          </a:p>
          <a:p>
            <a:pPr lvl="0" rtl="0"/>
            <a:endParaRPr lang="it-IT" dirty="0"/>
          </a:p>
        </p:txBody>
      </p:sp>
      <p:sp>
        <p:nvSpPr>
          <p:cNvPr id="2" name="Titolo 1">
            <a:extLst>
              <a:ext uri="{FF2B5EF4-FFF2-40B4-BE49-F238E27FC236}">
                <a16:creationId xmlns:a16="http://schemas.microsoft.com/office/drawing/2014/main" id="{A23CF1C7-8AB8-4ED7-812A-12E3B4DFEF80}"/>
              </a:ext>
            </a:extLst>
          </p:cNvPr>
          <p:cNvSpPr txBox="1">
            <a:spLocks noGrp="1"/>
          </p:cNvSpPr>
          <p:nvPr>
            <p:ph type="title" idx="4294967295"/>
          </p:nvPr>
        </p:nvSpPr>
        <p:spPr>
          <a:xfrm>
            <a:off x="923984" y="353485"/>
            <a:ext cx="10672760" cy="1461188"/>
          </a:xfrm>
        </p:spPr>
        <p:txBody>
          <a:bodyPr rtlCol="0"/>
          <a:lstStyle/>
          <a:p>
            <a:pPr lvl="0" rtl="0"/>
            <a:r>
              <a:rPr lang="lv-lv" b="1">
                <a:solidFill>
                  <a:srgbClr val="000000"/>
                </a:solidFill>
              </a:rPr>
              <a:t>Ievads</a:t>
            </a:r>
          </a:p>
        </p:txBody>
      </p:sp>
      <p:sp>
        <p:nvSpPr>
          <p:cNvPr id="4" name="Dia számának helye 3">
            <a:extLst>
              <a:ext uri="{FF2B5EF4-FFF2-40B4-BE49-F238E27FC236}">
                <a16:creationId xmlns:a16="http://schemas.microsoft.com/office/drawing/2014/main" id="{95FBDFFA-683A-410C-A558-6A7E3403B0A5}"/>
              </a:ext>
            </a:extLst>
          </p:cNvPr>
          <p:cNvSpPr>
            <a:spLocks noGrp="1"/>
          </p:cNvSpPr>
          <p:nvPr>
            <p:ph type="sldNum" sz="quarter" idx="8"/>
          </p:nvPr>
        </p:nvSpPr>
        <p:spPr/>
        <p:txBody>
          <a:bodyPr rtlCol="0"/>
          <a:lstStyle/>
          <a:p>
            <a:pPr rtl="0"/>
            <a:fld id="{4699DF2D-C09E-4841-AD86-8A847A57449A}" type="slidenum">
              <a:rPr lang="hu-HU" smtClean="0"/>
              <a:pPr/>
              <a:t>2</a:t>
            </a:fld>
            <a:endParaRPr lang="hu-H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20">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D7D472C-7C2A-48D6-BD53-20352188DA3C}"/>
              </a:ext>
            </a:extLst>
          </p:cNvPr>
          <p:cNvSpPr txBox="1">
            <a:spLocks noGrp="1"/>
          </p:cNvSpPr>
          <p:nvPr>
            <p:ph type="body" idx="4294967295"/>
          </p:nvPr>
        </p:nvSpPr>
        <p:spPr>
          <a:xfrm>
            <a:off x="923984" y="2210155"/>
            <a:ext cx="10662001" cy="4796544"/>
          </a:xfrm>
        </p:spPr>
        <p:txBody>
          <a:bodyPr rtlCol="0">
            <a:normAutofit/>
          </a:bodyPr>
          <a:lstStyle/>
          <a:p>
            <a:pPr lvl="0" algn="just" rtl="0">
              <a:buNone/>
            </a:pPr>
            <a:r>
              <a:rPr lang="lv-lv"/>
              <a:t>Tiesai ir jurisdikcija par:</a:t>
            </a:r>
          </a:p>
          <a:p>
            <a:pPr lvl="0" algn="just" rtl="0">
              <a:buNone/>
            </a:pPr>
            <a:r>
              <a:rPr lang="en-gb" i="1"/>
              <a:t>EPPO</a:t>
            </a:r>
            <a:r>
              <a:rPr lang="en-gb"/>
              <a:t> lēmumiem, kas ietekmē VIII nodaļā paredzētās datu subjektu tiesības, un</a:t>
            </a:r>
          </a:p>
          <a:p>
            <a:pPr lvl="0" algn="just" rtl="0">
              <a:buNone/>
            </a:pPr>
            <a:r>
              <a:rPr lang="lv-lv"/>
              <a:t>tādiem </a:t>
            </a:r>
            <a:r>
              <a:rPr lang="en-gb" i="1"/>
              <a:t>EPPO</a:t>
            </a:r>
            <a:r>
              <a:rPr lang="en-gb"/>
              <a:t> lēmumiem, kas nav procesuāli akti, piemēram, </a:t>
            </a:r>
            <a:r>
              <a:rPr lang="en-gb" i="1"/>
              <a:t>EPPO</a:t>
            </a:r>
            <a:r>
              <a:rPr lang="en-gb"/>
              <a:t> lēmumiem par tiesībām publiski piekļūt dokumentiem vai lēmumiem par Eiropas deleģēto prokuroru atbrīvošanu no amata, kuri pieņemti, ievērojot šīs regulas 17. panta 3. punktu, vai jebkādiem citiem administratīviem lēmumiem.</a:t>
            </a:r>
          </a:p>
        </p:txBody>
      </p:sp>
      <p:sp>
        <p:nvSpPr>
          <p:cNvPr id="2" name="Titolo 1">
            <a:extLst>
              <a:ext uri="{FF2B5EF4-FFF2-40B4-BE49-F238E27FC236}">
                <a16:creationId xmlns:a16="http://schemas.microsoft.com/office/drawing/2014/main" id="{C0D366D2-2A18-43DE-9A4E-1A89DB3FAEEB}"/>
              </a:ext>
            </a:extLst>
          </p:cNvPr>
          <p:cNvSpPr txBox="1">
            <a:spLocks noGrp="1"/>
          </p:cNvSpPr>
          <p:nvPr>
            <p:ph type="title" idx="4294967295"/>
          </p:nvPr>
        </p:nvSpPr>
        <p:spPr>
          <a:xfrm>
            <a:off x="923985" y="402483"/>
            <a:ext cx="10662001" cy="1461188"/>
          </a:xfrm>
        </p:spPr>
        <p:txBody>
          <a:bodyPr rtlCol="0"/>
          <a:lstStyle/>
          <a:p>
            <a:pPr lvl="0" rtl="0"/>
            <a:r>
              <a:rPr lang="lv-lv" b="1">
                <a:solidFill>
                  <a:srgbClr val="000000"/>
                </a:solidFill>
              </a:rPr>
              <a:t> Tiesas jurisdikcija</a:t>
            </a:r>
          </a:p>
        </p:txBody>
      </p:sp>
      <p:sp>
        <p:nvSpPr>
          <p:cNvPr id="4" name="Dia számának helye 3">
            <a:extLst>
              <a:ext uri="{FF2B5EF4-FFF2-40B4-BE49-F238E27FC236}">
                <a16:creationId xmlns:a16="http://schemas.microsoft.com/office/drawing/2014/main" id="{08B85E02-19F3-4D6D-B5A6-85DFC7A4BE33}"/>
              </a:ext>
            </a:extLst>
          </p:cNvPr>
          <p:cNvSpPr>
            <a:spLocks noGrp="1"/>
          </p:cNvSpPr>
          <p:nvPr>
            <p:ph type="sldNum" sz="quarter" idx="8"/>
          </p:nvPr>
        </p:nvSpPr>
        <p:spPr/>
        <p:txBody>
          <a:bodyPr rtlCol="0"/>
          <a:lstStyle/>
          <a:p>
            <a:pPr rtl="0"/>
            <a:fld id="{4699DF2D-C09E-4841-AD86-8A847A57449A}" type="slidenum">
              <a:rPr lang="hu-HU" smtClean="0"/>
              <a:pPr/>
              <a:t>20</a:t>
            </a:fld>
            <a:endParaRPr lang="hu-H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11C554B4-5DEB-494B-8D4D-7B05F9E907E5}"/>
              </a:ext>
            </a:extLst>
          </p:cNvPr>
          <p:cNvSpPr txBox="1">
            <a:spLocks noGrp="1"/>
          </p:cNvSpPr>
          <p:nvPr>
            <p:ph type="body" idx="4294967295"/>
          </p:nvPr>
        </p:nvSpPr>
        <p:spPr>
          <a:xfrm>
            <a:off x="723481" y="2012414"/>
            <a:ext cx="10894778" cy="4796544"/>
          </a:xfrm>
        </p:spPr>
        <p:txBody>
          <a:bodyPr rtlCol="0"/>
          <a:lstStyle/>
          <a:p>
            <a:pPr lvl="0" algn="just" rtl="0">
              <a:buNone/>
            </a:pPr>
            <a:r>
              <a:rPr lang="lv-lv" dirty="0"/>
              <a:t>Divu veidu tiesiskuma pārbaude:</a:t>
            </a:r>
          </a:p>
          <a:p>
            <a:pPr lvl="0" algn="just" rtl="0">
              <a:buNone/>
            </a:pPr>
            <a:r>
              <a:rPr lang="en-gb" i="1" dirty="0"/>
              <a:t>EPPO</a:t>
            </a:r>
            <a:r>
              <a:rPr lang="en-gb" dirty="0"/>
              <a:t> </a:t>
            </a:r>
            <a:r>
              <a:rPr lang="en-gb" dirty="0" err="1"/>
              <a:t>procesuālie</a:t>
            </a:r>
            <a:r>
              <a:rPr lang="en-gb" dirty="0"/>
              <a:t> </a:t>
            </a:r>
            <a:r>
              <a:rPr lang="en-gb" dirty="0" err="1"/>
              <a:t>akti</a:t>
            </a:r>
            <a:r>
              <a:rPr lang="en-gb" dirty="0"/>
              <a:t> </a:t>
            </a:r>
            <a:r>
              <a:rPr lang="en-gb" dirty="0" err="1"/>
              <a:t>saistībā</a:t>
            </a:r>
            <a:r>
              <a:rPr lang="en-gb" dirty="0"/>
              <a:t> </a:t>
            </a:r>
            <a:r>
              <a:rPr lang="en-gb" dirty="0" err="1"/>
              <a:t>ar</a:t>
            </a:r>
            <a:r>
              <a:rPr lang="en-gb" dirty="0"/>
              <a:t> </a:t>
            </a:r>
            <a:r>
              <a:rPr lang="en-gb" dirty="0" err="1"/>
              <a:t>izmeklēšanas</a:t>
            </a:r>
            <a:r>
              <a:rPr lang="en-gb" dirty="0"/>
              <a:t> </a:t>
            </a:r>
            <a:r>
              <a:rPr lang="en-gb" dirty="0" err="1"/>
              <a:t>operācijām</a:t>
            </a:r>
            <a:r>
              <a:rPr lang="en-gb" dirty="0"/>
              <a:t> (</a:t>
            </a:r>
            <a:r>
              <a:rPr lang="en-gb" dirty="0" err="1"/>
              <a:t>valsts</a:t>
            </a:r>
            <a:r>
              <a:rPr lang="en-gb" dirty="0"/>
              <a:t> </a:t>
            </a:r>
            <a:r>
              <a:rPr lang="en-gb" dirty="0" err="1"/>
              <a:t>tiesas</a:t>
            </a:r>
            <a:r>
              <a:rPr lang="en-gb" dirty="0"/>
              <a:t>)</a:t>
            </a:r>
            <a:endParaRPr lang="it-IT" dirty="0"/>
          </a:p>
          <a:p>
            <a:pPr lvl="0" algn="just" rtl="0">
              <a:buNone/>
            </a:pPr>
            <a:r>
              <a:rPr lang="en-gb" i="1" dirty="0"/>
              <a:t>EPPO</a:t>
            </a:r>
            <a:r>
              <a:rPr lang="en-gb" dirty="0"/>
              <a:t> </a:t>
            </a:r>
            <a:r>
              <a:rPr lang="en-gb" dirty="0" err="1"/>
              <a:t>kā</a:t>
            </a:r>
            <a:r>
              <a:rPr lang="en-gb" dirty="0"/>
              <a:t> </a:t>
            </a:r>
            <a:r>
              <a:rPr lang="en-gb" dirty="0" err="1"/>
              <a:t>Savienības</a:t>
            </a:r>
            <a:r>
              <a:rPr lang="en-gb" dirty="0"/>
              <a:t> </a:t>
            </a:r>
            <a:r>
              <a:rPr lang="en-gb" dirty="0" err="1"/>
              <a:t>iestāde</a:t>
            </a:r>
            <a:r>
              <a:rPr lang="en-gb" dirty="0"/>
              <a:t> (ES </a:t>
            </a:r>
            <a:r>
              <a:rPr lang="en-gb" dirty="0" err="1"/>
              <a:t>Tiesa</a:t>
            </a:r>
            <a:r>
              <a:rPr lang="en-gb" dirty="0"/>
              <a:t>)</a:t>
            </a:r>
          </a:p>
          <a:p>
            <a:pPr lvl="0" rtl="0">
              <a:buNone/>
            </a:pPr>
            <a:endParaRPr lang="it-IT" dirty="0"/>
          </a:p>
          <a:p>
            <a:pPr lvl="0" rtl="0">
              <a:buNone/>
            </a:pPr>
            <a:endParaRPr lang="it-IT" dirty="0"/>
          </a:p>
        </p:txBody>
      </p:sp>
      <p:sp>
        <p:nvSpPr>
          <p:cNvPr id="2" name="Titolo 1">
            <a:extLst>
              <a:ext uri="{FF2B5EF4-FFF2-40B4-BE49-F238E27FC236}">
                <a16:creationId xmlns:a16="http://schemas.microsoft.com/office/drawing/2014/main" id="{9F58423C-0877-4BAC-B4C9-BABB1D7EC9ED}"/>
              </a:ext>
            </a:extLst>
          </p:cNvPr>
          <p:cNvSpPr txBox="1">
            <a:spLocks noGrp="1"/>
          </p:cNvSpPr>
          <p:nvPr>
            <p:ph type="title" idx="4294967295"/>
          </p:nvPr>
        </p:nvSpPr>
        <p:spPr>
          <a:xfrm>
            <a:off x="923985" y="353485"/>
            <a:ext cx="10694274" cy="1461188"/>
          </a:xfrm>
        </p:spPr>
        <p:txBody>
          <a:bodyPr rtlCol="0"/>
          <a:lstStyle/>
          <a:p>
            <a:pPr lvl="0" rtl="0"/>
            <a:r>
              <a:rPr lang="lv-lv" b="1">
                <a:solidFill>
                  <a:srgbClr val="000000"/>
                </a:solidFill>
              </a:rPr>
              <a:t>Vispārīgais princips</a:t>
            </a:r>
          </a:p>
        </p:txBody>
      </p:sp>
      <p:sp>
        <p:nvSpPr>
          <p:cNvPr id="4" name="Dia számának helye 3">
            <a:extLst>
              <a:ext uri="{FF2B5EF4-FFF2-40B4-BE49-F238E27FC236}">
                <a16:creationId xmlns:a16="http://schemas.microsoft.com/office/drawing/2014/main" id="{0DC2B542-6FCF-4781-89B2-0B3D207283BB}"/>
              </a:ext>
            </a:extLst>
          </p:cNvPr>
          <p:cNvSpPr>
            <a:spLocks noGrp="1"/>
          </p:cNvSpPr>
          <p:nvPr>
            <p:ph type="sldNum" sz="quarter" idx="8"/>
          </p:nvPr>
        </p:nvSpPr>
        <p:spPr/>
        <p:txBody>
          <a:bodyPr rtlCol="0"/>
          <a:lstStyle/>
          <a:p>
            <a:pPr rtl="0"/>
            <a:fld id="{4699DF2D-C09E-4841-AD86-8A847A57449A}" type="slidenum">
              <a:rPr lang="hu-HU" smtClean="0"/>
              <a:pPr/>
              <a:t>3</a:t>
            </a:fld>
            <a:endParaRPr lang="hu-H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466F67A3-80C6-4F4B-A3B8-E75E74C3630C}"/>
              </a:ext>
            </a:extLst>
          </p:cNvPr>
          <p:cNvSpPr txBox="1">
            <a:spLocks noGrp="1"/>
          </p:cNvSpPr>
          <p:nvPr>
            <p:ph type="body" idx="4294967295"/>
          </p:nvPr>
        </p:nvSpPr>
        <p:spPr>
          <a:xfrm>
            <a:off x="923985" y="2189374"/>
            <a:ext cx="10672759" cy="4796544"/>
          </a:xfrm>
        </p:spPr>
        <p:txBody>
          <a:bodyPr rtlCol="0"/>
          <a:lstStyle/>
          <a:p>
            <a:pPr lvl="0" algn="just" rtl="0">
              <a:buNone/>
            </a:pPr>
            <a:r>
              <a:rPr lang="en-gb" i="1" dirty="0"/>
              <a:t>EPPO</a:t>
            </a:r>
            <a:r>
              <a:rPr lang="en-gb" dirty="0"/>
              <a:t> </a:t>
            </a:r>
            <a:r>
              <a:rPr lang="en-gb" dirty="0" err="1"/>
              <a:t>procesuālajiem</a:t>
            </a:r>
            <a:r>
              <a:rPr lang="en-gb" dirty="0"/>
              <a:t> </a:t>
            </a:r>
            <a:r>
              <a:rPr lang="en-gb" dirty="0" err="1"/>
              <a:t>aktiem</a:t>
            </a:r>
            <a:r>
              <a:rPr lang="en-gb" dirty="0"/>
              <a:t>, </a:t>
            </a:r>
            <a:r>
              <a:rPr lang="en-gb" dirty="0" err="1"/>
              <a:t>ar</a:t>
            </a:r>
            <a:r>
              <a:rPr lang="en-gb" dirty="0"/>
              <a:t> </a:t>
            </a:r>
            <a:r>
              <a:rPr lang="en-gb" dirty="0" err="1"/>
              <a:t>kuriem</a:t>
            </a:r>
            <a:r>
              <a:rPr lang="en-gb" dirty="0"/>
              <a:t> </a:t>
            </a:r>
            <a:r>
              <a:rPr lang="en-gb" dirty="0" err="1"/>
              <a:t>ir</a:t>
            </a:r>
            <a:r>
              <a:rPr lang="en-gb" dirty="0"/>
              <a:t> </a:t>
            </a:r>
            <a:r>
              <a:rPr lang="en-gb" dirty="0" err="1"/>
              <a:t>iecerēts</a:t>
            </a:r>
            <a:r>
              <a:rPr lang="en-gb" dirty="0"/>
              <a:t> </a:t>
            </a:r>
            <a:r>
              <a:rPr lang="en-gb" dirty="0" err="1"/>
              <a:t>radīt</a:t>
            </a:r>
            <a:r>
              <a:rPr lang="en-gb" dirty="0"/>
              <a:t> </a:t>
            </a:r>
            <a:r>
              <a:rPr lang="en-gb" dirty="0" err="1"/>
              <a:t>tiesiskas</a:t>
            </a:r>
            <a:r>
              <a:rPr lang="en-gb" dirty="0"/>
              <a:t> </a:t>
            </a:r>
            <a:r>
              <a:rPr lang="en-gb" dirty="0" err="1"/>
              <a:t>sekas</a:t>
            </a:r>
            <a:r>
              <a:rPr lang="en-gb" dirty="0"/>
              <a:t> </a:t>
            </a:r>
            <a:r>
              <a:rPr lang="en-gb" dirty="0" err="1"/>
              <a:t>trešām</a:t>
            </a:r>
            <a:r>
              <a:rPr lang="en-gb" dirty="0"/>
              <a:t> </a:t>
            </a:r>
            <a:r>
              <a:rPr lang="en-gb" dirty="0" err="1"/>
              <a:t>personām</a:t>
            </a:r>
            <a:r>
              <a:rPr lang="en-gb" dirty="0"/>
              <a:t>, </a:t>
            </a:r>
            <a:r>
              <a:rPr lang="en-gb" dirty="0" err="1"/>
              <a:t>piemēro</a:t>
            </a:r>
            <a:r>
              <a:rPr lang="en-gb" dirty="0"/>
              <a:t> </a:t>
            </a:r>
            <a:r>
              <a:rPr lang="en-gb" dirty="0" err="1"/>
              <a:t>pārbaudi</a:t>
            </a:r>
            <a:r>
              <a:rPr lang="en-gb" dirty="0"/>
              <a:t>:</a:t>
            </a:r>
          </a:p>
          <a:p>
            <a:pPr lvl="0" algn="just" rtl="0">
              <a:buNone/>
            </a:pPr>
            <a:r>
              <a:rPr lang="lv-lv" dirty="0"/>
              <a:t>kompetentajās valsts tiesās</a:t>
            </a:r>
          </a:p>
          <a:p>
            <a:pPr lvl="0" algn="just" rtl="0">
              <a:buNone/>
            </a:pPr>
            <a:r>
              <a:rPr lang="lv-lv" dirty="0"/>
              <a:t>saskaņā ar valsts tiesību aktos izklāstītajām prasībām un procedūrām.</a:t>
            </a:r>
          </a:p>
        </p:txBody>
      </p:sp>
      <p:sp>
        <p:nvSpPr>
          <p:cNvPr id="2" name="Titolo 1">
            <a:extLst>
              <a:ext uri="{FF2B5EF4-FFF2-40B4-BE49-F238E27FC236}">
                <a16:creationId xmlns:a16="http://schemas.microsoft.com/office/drawing/2014/main" id="{F9909A43-A282-40B1-941F-77B4B6F430E5}"/>
              </a:ext>
            </a:extLst>
          </p:cNvPr>
          <p:cNvSpPr txBox="1">
            <a:spLocks noGrp="1"/>
          </p:cNvSpPr>
          <p:nvPr>
            <p:ph type="title" idx="4294967295"/>
          </p:nvPr>
        </p:nvSpPr>
        <p:spPr>
          <a:xfrm>
            <a:off x="923985" y="353485"/>
            <a:ext cx="10672759" cy="1461188"/>
          </a:xfrm>
        </p:spPr>
        <p:txBody>
          <a:bodyPr rtlCol="0"/>
          <a:lstStyle/>
          <a:p>
            <a:pPr lvl="0" rtl="0"/>
            <a:r>
              <a:rPr lang="lv-lv">
                <a:solidFill>
                  <a:srgbClr val="000000"/>
                </a:solidFill>
              </a:rPr>
              <a:t> </a:t>
            </a:r>
            <a:r>
              <a:rPr lang="lv-lv" b="1">
                <a:solidFill>
                  <a:srgbClr val="000000"/>
                </a:solidFill>
              </a:rPr>
              <a:t>Procesuālie akti</a:t>
            </a:r>
          </a:p>
        </p:txBody>
      </p:sp>
      <p:sp>
        <p:nvSpPr>
          <p:cNvPr id="4" name="Dia számának helye 3">
            <a:extLst>
              <a:ext uri="{FF2B5EF4-FFF2-40B4-BE49-F238E27FC236}">
                <a16:creationId xmlns:a16="http://schemas.microsoft.com/office/drawing/2014/main" id="{543574FE-D3B2-4528-B395-A97E856CB388}"/>
              </a:ext>
            </a:extLst>
          </p:cNvPr>
          <p:cNvSpPr>
            <a:spLocks noGrp="1"/>
          </p:cNvSpPr>
          <p:nvPr>
            <p:ph type="sldNum" sz="quarter" idx="8"/>
          </p:nvPr>
        </p:nvSpPr>
        <p:spPr/>
        <p:txBody>
          <a:bodyPr rtlCol="0"/>
          <a:lstStyle/>
          <a:p>
            <a:pPr rtl="0"/>
            <a:fld id="{4699DF2D-C09E-4841-AD86-8A847A57449A}" type="slidenum">
              <a:rPr lang="hu-HU" smtClean="0"/>
              <a:pPr/>
              <a:t>4</a:t>
            </a:fld>
            <a:endParaRPr lang="hu-H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9F9F318B-7DD1-428E-BBBC-EBBD4868ED68}"/>
              </a:ext>
            </a:extLst>
          </p:cNvPr>
          <p:cNvSpPr txBox="1">
            <a:spLocks noGrp="1"/>
          </p:cNvSpPr>
          <p:nvPr>
            <p:ph type="body" idx="4294967295"/>
          </p:nvPr>
        </p:nvSpPr>
        <p:spPr>
          <a:xfrm>
            <a:off x="923985" y="2210155"/>
            <a:ext cx="10651243" cy="4796544"/>
          </a:xfrm>
        </p:spPr>
        <p:txBody>
          <a:bodyPr rtlCol="0"/>
          <a:lstStyle/>
          <a:p>
            <a:pPr lvl="0" algn="just" rtl="0">
              <a:buNone/>
            </a:pPr>
            <a:r>
              <a:rPr lang="lv-lv"/>
              <a:t>Ar procesuālajiem aktiem, kas attiecas uz tās dalībvalsts izvēli, kuras tiesas būs kompetentas izskatīt apsūdzību un kura jānosaka, pamatojoties uz šajā regulā noteiktajiem kritērijiem:</a:t>
            </a:r>
          </a:p>
          <a:p>
            <a:pPr lvl="0" algn="just" rtl="0">
              <a:buNone/>
            </a:pPr>
            <a:r>
              <a:rPr lang="lv-lv"/>
              <a:t>ar tiem ir iecerēts radīt tiesiskas sekas trešām personām.</a:t>
            </a:r>
          </a:p>
          <a:p>
            <a:pPr lvl="0" algn="just" rtl="0">
              <a:buNone/>
            </a:pPr>
            <a:r>
              <a:rPr lang="lv-lv"/>
              <a:t>Vēlākais tiesvedības stadijā tiem būtu jāpiemēro tiesiskuma pārbaude valsts tiesās.</a:t>
            </a:r>
          </a:p>
        </p:txBody>
      </p:sp>
      <p:sp>
        <p:nvSpPr>
          <p:cNvPr id="2" name="Titolo 1">
            <a:extLst>
              <a:ext uri="{FF2B5EF4-FFF2-40B4-BE49-F238E27FC236}">
                <a16:creationId xmlns:a16="http://schemas.microsoft.com/office/drawing/2014/main" id="{392AAF86-133C-4B35-921E-A31FD998CD2D}"/>
              </a:ext>
            </a:extLst>
          </p:cNvPr>
          <p:cNvSpPr txBox="1">
            <a:spLocks noGrp="1"/>
          </p:cNvSpPr>
          <p:nvPr>
            <p:ph type="title" idx="4294967295"/>
          </p:nvPr>
        </p:nvSpPr>
        <p:spPr>
          <a:xfrm>
            <a:off x="923985" y="402483"/>
            <a:ext cx="10651243" cy="1461188"/>
          </a:xfrm>
        </p:spPr>
        <p:txBody>
          <a:bodyPr rtlCol="0"/>
          <a:lstStyle/>
          <a:p>
            <a:pPr lvl="0" rtl="0"/>
            <a:r>
              <a:rPr lang="lv-lv">
                <a:solidFill>
                  <a:srgbClr val="000000"/>
                </a:solidFill>
              </a:rPr>
              <a:t> </a:t>
            </a:r>
            <a:r>
              <a:rPr lang="lv-lv" b="1">
                <a:solidFill>
                  <a:srgbClr val="000000"/>
                </a:solidFill>
              </a:rPr>
              <a:t>Procesuālie akti</a:t>
            </a:r>
          </a:p>
        </p:txBody>
      </p:sp>
      <p:sp>
        <p:nvSpPr>
          <p:cNvPr id="4" name="Dia számának helye 3">
            <a:extLst>
              <a:ext uri="{FF2B5EF4-FFF2-40B4-BE49-F238E27FC236}">
                <a16:creationId xmlns:a16="http://schemas.microsoft.com/office/drawing/2014/main" id="{DC9A4DD1-C20A-4FD7-AE6B-EED40320C559}"/>
              </a:ext>
            </a:extLst>
          </p:cNvPr>
          <p:cNvSpPr>
            <a:spLocks noGrp="1"/>
          </p:cNvSpPr>
          <p:nvPr>
            <p:ph type="sldNum" sz="quarter" idx="8"/>
          </p:nvPr>
        </p:nvSpPr>
        <p:spPr/>
        <p:txBody>
          <a:bodyPr rtlCol="0"/>
          <a:lstStyle/>
          <a:p>
            <a:pPr rtl="0"/>
            <a:fld id="{4699DF2D-C09E-4841-AD86-8A847A57449A}" type="slidenum">
              <a:rPr lang="hu-HU" smtClean="0"/>
              <a:pPr/>
              <a:t>5</a:t>
            </a:fld>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E45104D-96AF-487C-BB40-52A9A664ED1D}"/>
              </a:ext>
            </a:extLst>
          </p:cNvPr>
          <p:cNvSpPr txBox="1">
            <a:spLocks noGrp="1"/>
          </p:cNvSpPr>
          <p:nvPr>
            <p:ph type="body" idx="4294967295"/>
          </p:nvPr>
        </p:nvSpPr>
        <p:spPr>
          <a:xfrm>
            <a:off x="923985" y="2012414"/>
            <a:ext cx="10672759" cy="4796544"/>
          </a:xfrm>
        </p:spPr>
        <p:txBody>
          <a:bodyPr rtlCol="0"/>
          <a:lstStyle/>
          <a:p>
            <a:pPr lvl="0" algn="just" rtl="0">
              <a:buNone/>
            </a:pPr>
            <a:r>
              <a:rPr lang="en-gb" i="1"/>
              <a:t>EPPO</a:t>
            </a:r>
            <a:r>
              <a:rPr lang="en-gb"/>
              <a:t> nav pieņēmusi procesuālus aktus, ar kuriem ir iecerēts radīt tiesiskas sekas trešām personām un kurus tai bija juridisks pienākums pieņemt saskaņā ar šo regulu: pārbaude valsts tiesās.</a:t>
            </a:r>
          </a:p>
          <a:p>
            <a:pPr lvl="0" algn="just" rtl="0">
              <a:buNone/>
            </a:pPr>
            <a:r>
              <a:rPr lang="lv-lv"/>
              <a:t>Prasības kompetentajās valsts tiesās par to, ka </a:t>
            </a:r>
            <a:r>
              <a:rPr lang="en-gb" i="1"/>
              <a:t>EPPO </a:t>
            </a:r>
            <a:r>
              <a:rPr lang="en-gb"/>
              <a:t>nav rīkojusies, attiecas uz procesuālajiem aktiem, kurus </a:t>
            </a:r>
            <a:r>
              <a:rPr lang="en-gb" i="1"/>
              <a:t>EPPO</a:t>
            </a:r>
            <a:r>
              <a:rPr lang="en-gb"/>
              <a:t> ir juridisks pienākums pieņemt un ar kuriem ir iecerēts radīt tiesiskas sekas trešām personām.</a:t>
            </a:r>
          </a:p>
        </p:txBody>
      </p:sp>
      <p:sp>
        <p:nvSpPr>
          <p:cNvPr id="2" name="Titolo 1">
            <a:extLst>
              <a:ext uri="{FF2B5EF4-FFF2-40B4-BE49-F238E27FC236}">
                <a16:creationId xmlns:a16="http://schemas.microsoft.com/office/drawing/2014/main" id="{2BB0FE22-ABD5-4BB0-B74B-F9C91EBA4ACB}"/>
              </a:ext>
            </a:extLst>
          </p:cNvPr>
          <p:cNvSpPr txBox="1">
            <a:spLocks noGrp="1"/>
          </p:cNvSpPr>
          <p:nvPr>
            <p:ph type="title" idx="4294967295"/>
          </p:nvPr>
        </p:nvSpPr>
        <p:spPr>
          <a:xfrm>
            <a:off x="923985" y="353485"/>
            <a:ext cx="10672759" cy="1461188"/>
          </a:xfrm>
        </p:spPr>
        <p:txBody>
          <a:bodyPr rtlCol="0"/>
          <a:lstStyle/>
          <a:p>
            <a:pPr lvl="0" rtl="0"/>
            <a:r>
              <a:rPr lang="lv-lv">
                <a:solidFill>
                  <a:srgbClr val="000000"/>
                </a:solidFill>
              </a:rPr>
              <a:t> </a:t>
            </a:r>
            <a:r>
              <a:rPr lang="lv-lv" b="1">
                <a:solidFill>
                  <a:srgbClr val="000000"/>
                </a:solidFill>
              </a:rPr>
              <a:t>Procesuālie akti</a:t>
            </a:r>
          </a:p>
        </p:txBody>
      </p:sp>
      <p:sp>
        <p:nvSpPr>
          <p:cNvPr id="4" name="Dia számának helye 3">
            <a:extLst>
              <a:ext uri="{FF2B5EF4-FFF2-40B4-BE49-F238E27FC236}">
                <a16:creationId xmlns:a16="http://schemas.microsoft.com/office/drawing/2014/main" id="{4C277B71-55D4-4B63-A540-46494FABB84D}"/>
              </a:ext>
            </a:extLst>
          </p:cNvPr>
          <p:cNvSpPr>
            <a:spLocks noGrp="1"/>
          </p:cNvSpPr>
          <p:nvPr>
            <p:ph type="sldNum" sz="quarter" idx="8"/>
          </p:nvPr>
        </p:nvSpPr>
        <p:spPr/>
        <p:txBody>
          <a:bodyPr rtlCol="0"/>
          <a:lstStyle/>
          <a:p>
            <a:pPr rtl="0"/>
            <a:fld id="{4699DF2D-C09E-4841-AD86-8A847A57449A}" type="slidenum">
              <a:rPr lang="hu-HU" smtClean="0"/>
              <a:pPr/>
              <a:t>6</a:t>
            </a:fld>
            <a:endParaRPr lang="hu-H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0FF78E7-3310-446F-88E6-39231835CFBF}"/>
              </a:ext>
            </a:extLst>
          </p:cNvPr>
          <p:cNvSpPr txBox="1">
            <a:spLocks noGrp="1"/>
          </p:cNvSpPr>
          <p:nvPr>
            <p:ph type="body" idx="4294967295"/>
          </p:nvPr>
        </p:nvSpPr>
        <p:spPr>
          <a:xfrm>
            <a:off x="923985" y="2012414"/>
            <a:ext cx="10640486" cy="4796544"/>
          </a:xfrm>
        </p:spPr>
        <p:txBody>
          <a:bodyPr rtlCol="0"/>
          <a:lstStyle/>
          <a:p>
            <a:pPr lvl="0" algn="just" rtl="0">
              <a:buNone/>
            </a:pPr>
            <a:r>
              <a:rPr lang="lv-lv"/>
              <a:t>Valstu procesuālajiem noteikumiem, ar ko reglamentē darbības Savienības piešķirto indivīda tiesību aizsardzībai, jābūt ne mazāk labvēlīgiem kā tiem, ar kuriem reglamentē līdzīgas iekšējās darbības (līdzvērtības princips), un tie nedrīkst būt tādi, ka praktiski nav iespējams vai ir pārāk grūti īstenot tiesības, kas piešķirtas ar Savienības tiesību aktiem (efektivitātes princips).</a:t>
            </a:r>
          </a:p>
        </p:txBody>
      </p:sp>
      <p:sp>
        <p:nvSpPr>
          <p:cNvPr id="2" name="Titolo 1">
            <a:extLst>
              <a:ext uri="{FF2B5EF4-FFF2-40B4-BE49-F238E27FC236}">
                <a16:creationId xmlns:a16="http://schemas.microsoft.com/office/drawing/2014/main" id="{CCD1343B-4976-43A1-885C-F2362DB21150}"/>
              </a:ext>
            </a:extLst>
          </p:cNvPr>
          <p:cNvSpPr txBox="1">
            <a:spLocks noGrp="1"/>
          </p:cNvSpPr>
          <p:nvPr>
            <p:ph type="title" idx="4294967295"/>
          </p:nvPr>
        </p:nvSpPr>
        <p:spPr>
          <a:xfrm>
            <a:off x="923985" y="353485"/>
            <a:ext cx="10640486" cy="1461188"/>
          </a:xfrm>
        </p:spPr>
        <p:txBody>
          <a:bodyPr rtlCol="0"/>
          <a:lstStyle/>
          <a:p>
            <a:pPr lvl="0" rtl="0"/>
            <a:r>
              <a:rPr lang="lv-lv" b="1">
                <a:solidFill>
                  <a:srgbClr val="000000"/>
                </a:solidFill>
              </a:rPr>
              <a:t> Procesuālie akti</a:t>
            </a:r>
          </a:p>
        </p:txBody>
      </p:sp>
      <p:sp>
        <p:nvSpPr>
          <p:cNvPr id="4" name="Dia számának helye 3">
            <a:extLst>
              <a:ext uri="{FF2B5EF4-FFF2-40B4-BE49-F238E27FC236}">
                <a16:creationId xmlns:a16="http://schemas.microsoft.com/office/drawing/2014/main" id="{D8546CC4-F013-47E3-AB5F-DCCBD6EBE09D}"/>
              </a:ext>
            </a:extLst>
          </p:cNvPr>
          <p:cNvSpPr>
            <a:spLocks noGrp="1"/>
          </p:cNvSpPr>
          <p:nvPr>
            <p:ph type="sldNum" sz="quarter" idx="8"/>
          </p:nvPr>
        </p:nvSpPr>
        <p:spPr/>
        <p:txBody>
          <a:bodyPr rtlCol="0"/>
          <a:lstStyle/>
          <a:p>
            <a:pPr rtl="0"/>
            <a:fld id="{4699DF2D-C09E-4841-AD86-8A847A57449A}" type="slidenum">
              <a:rPr lang="hu-HU" smtClean="0"/>
              <a:pPr/>
              <a:t>7</a:t>
            </a:fld>
            <a:endParaRPr lang="hu-H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941863A-4A01-4547-BEA9-98892CF437EC}"/>
              </a:ext>
            </a:extLst>
          </p:cNvPr>
          <p:cNvSpPr txBox="1">
            <a:spLocks noGrp="1"/>
          </p:cNvSpPr>
          <p:nvPr>
            <p:ph type="body" idx="4294967295"/>
          </p:nvPr>
        </p:nvSpPr>
        <p:spPr>
          <a:xfrm>
            <a:off x="923984" y="2360648"/>
            <a:ext cx="10651243" cy="4796544"/>
          </a:xfrm>
        </p:spPr>
        <p:txBody>
          <a:bodyPr rtlCol="0"/>
          <a:lstStyle/>
          <a:p>
            <a:pPr lvl="0" algn="just" rtl="0">
              <a:buNone/>
            </a:pPr>
            <a:r>
              <a:rPr lang="lv-lv"/>
              <a:t>Ja valsts tiesību aktos ir paredzēta tādu</a:t>
            </a:r>
            <a:r>
              <a:rPr lang="lv-lv" u="sng"/>
              <a:t> procesuālo aktu, ar kuriem nav iecerēts radīt tiesiskas sekas</a:t>
            </a:r>
            <a:r>
              <a:rPr lang="lv-lv"/>
              <a:t> trešām personām, tiesiskuma pārbaude vai citas prasības tiesā par bezdarbību, šī regula nebūtu jāinterpretē kā tāda, kas ietekmē šādu tiesību aktu noteikumus.</a:t>
            </a:r>
          </a:p>
          <a:p>
            <a:pPr lvl="0" rtl="0">
              <a:buNone/>
            </a:pPr>
            <a:endParaRPr lang="it-IT" dirty="0"/>
          </a:p>
        </p:txBody>
      </p:sp>
      <p:sp>
        <p:nvSpPr>
          <p:cNvPr id="2" name="Titolo 1">
            <a:extLst>
              <a:ext uri="{FF2B5EF4-FFF2-40B4-BE49-F238E27FC236}">
                <a16:creationId xmlns:a16="http://schemas.microsoft.com/office/drawing/2014/main" id="{06EA88A6-59AD-44DE-AB23-4DBC96FD9D49}"/>
              </a:ext>
            </a:extLst>
          </p:cNvPr>
          <p:cNvSpPr txBox="1">
            <a:spLocks noGrp="1"/>
          </p:cNvSpPr>
          <p:nvPr>
            <p:ph type="title" idx="4294967295"/>
          </p:nvPr>
        </p:nvSpPr>
        <p:spPr>
          <a:xfrm>
            <a:off x="923985" y="402483"/>
            <a:ext cx="10651243" cy="1461188"/>
          </a:xfrm>
        </p:spPr>
        <p:txBody>
          <a:bodyPr rtlCol="0"/>
          <a:lstStyle/>
          <a:p>
            <a:pPr lvl="0" rtl="0"/>
            <a:r>
              <a:rPr lang="lv-lv">
                <a:solidFill>
                  <a:srgbClr val="000000"/>
                </a:solidFill>
              </a:rPr>
              <a:t> </a:t>
            </a:r>
            <a:r>
              <a:rPr lang="lv-lv" b="1">
                <a:solidFill>
                  <a:srgbClr val="000000"/>
                </a:solidFill>
              </a:rPr>
              <a:t>Procesuālie akti</a:t>
            </a:r>
          </a:p>
        </p:txBody>
      </p:sp>
      <p:sp>
        <p:nvSpPr>
          <p:cNvPr id="4" name="Dia számának helye 3">
            <a:extLst>
              <a:ext uri="{FF2B5EF4-FFF2-40B4-BE49-F238E27FC236}">
                <a16:creationId xmlns:a16="http://schemas.microsoft.com/office/drawing/2014/main" id="{F7C2B314-1AA5-4812-9523-3A74BA1414DA}"/>
              </a:ext>
            </a:extLst>
          </p:cNvPr>
          <p:cNvSpPr>
            <a:spLocks noGrp="1"/>
          </p:cNvSpPr>
          <p:nvPr>
            <p:ph type="sldNum" sz="quarter" idx="8"/>
          </p:nvPr>
        </p:nvSpPr>
        <p:spPr/>
        <p:txBody>
          <a:bodyPr rtlCol="0"/>
          <a:lstStyle/>
          <a:p>
            <a:pPr rtl="0"/>
            <a:fld id="{4699DF2D-C09E-4841-AD86-8A847A57449A}" type="slidenum">
              <a:rPr lang="hu-HU" smtClean="0"/>
              <a:pPr/>
              <a:t>8</a:t>
            </a:fld>
            <a:endParaRPr lang="hu-H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C51706C-BF2F-4004-877D-6FA5EEB05E51}"/>
              </a:ext>
            </a:extLst>
          </p:cNvPr>
          <p:cNvSpPr txBox="1">
            <a:spLocks noGrp="1"/>
          </p:cNvSpPr>
          <p:nvPr>
            <p:ph type="body" idx="4294967295"/>
          </p:nvPr>
        </p:nvSpPr>
        <p:spPr>
          <a:xfrm>
            <a:off x="923985" y="2507266"/>
            <a:ext cx="10672759" cy="4796544"/>
          </a:xfrm>
        </p:spPr>
        <p:txBody>
          <a:bodyPr rtlCol="0"/>
          <a:lstStyle/>
          <a:p>
            <a:pPr lvl="0" algn="just" rtl="0">
              <a:buNone/>
            </a:pPr>
            <a:r>
              <a:rPr lang="lv-lv"/>
              <a:t>Turklāt dalībvalstīm nevajadzētu būt pienākumam paredzēt to, ka kompetentās valsts tiesas veic tādu procesuālo aktu, ar kuriem nav iecerēts radīt tiesiskas sekas trešām personām, piemēram, ekspertu iecelšana vai liecinieku izdevumu atlīdzināšana, tiesiskuma pārbaudi.</a:t>
            </a:r>
          </a:p>
        </p:txBody>
      </p:sp>
      <p:sp>
        <p:nvSpPr>
          <p:cNvPr id="2" name="Titolo 1">
            <a:extLst>
              <a:ext uri="{FF2B5EF4-FFF2-40B4-BE49-F238E27FC236}">
                <a16:creationId xmlns:a16="http://schemas.microsoft.com/office/drawing/2014/main" id="{0E22D40E-BBA7-4491-87B8-D4CB631CA030}"/>
              </a:ext>
            </a:extLst>
          </p:cNvPr>
          <p:cNvSpPr txBox="1">
            <a:spLocks noGrp="1"/>
          </p:cNvSpPr>
          <p:nvPr>
            <p:ph type="title" idx="4294967295"/>
          </p:nvPr>
        </p:nvSpPr>
        <p:spPr>
          <a:xfrm>
            <a:off x="923985" y="353485"/>
            <a:ext cx="10672759" cy="1461188"/>
          </a:xfrm>
        </p:spPr>
        <p:txBody>
          <a:bodyPr rtlCol="0"/>
          <a:lstStyle/>
          <a:p>
            <a:pPr lvl="0" rtl="0"/>
            <a:r>
              <a:rPr lang="lv-lv">
                <a:solidFill>
                  <a:srgbClr val="000000"/>
                </a:solidFill>
              </a:rPr>
              <a:t> </a:t>
            </a:r>
            <a:r>
              <a:rPr lang="lv-lv" b="1">
                <a:solidFill>
                  <a:srgbClr val="000000"/>
                </a:solidFill>
              </a:rPr>
              <a:t>Procesuālie akti</a:t>
            </a:r>
          </a:p>
        </p:txBody>
      </p:sp>
      <p:sp>
        <p:nvSpPr>
          <p:cNvPr id="4" name="Dia számának helye 3">
            <a:extLst>
              <a:ext uri="{FF2B5EF4-FFF2-40B4-BE49-F238E27FC236}">
                <a16:creationId xmlns:a16="http://schemas.microsoft.com/office/drawing/2014/main" id="{60A94763-2526-4338-8870-6FD208D44051}"/>
              </a:ext>
            </a:extLst>
          </p:cNvPr>
          <p:cNvSpPr>
            <a:spLocks noGrp="1"/>
          </p:cNvSpPr>
          <p:nvPr>
            <p:ph type="sldNum" sz="quarter" idx="8"/>
          </p:nvPr>
        </p:nvSpPr>
        <p:spPr/>
        <p:txBody>
          <a:bodyPr rtlCol="0"/>
          <a:lstStyle/>
          <a:p>
            <a:pPr rtl="0"/>
            <a:fld id="{4699DF2D-C09E-4841-AD86-8A847A57449A}" type="slidenum">
              <a:rPr lang="hu-HU" smtClean="0"/>
              <a:pPr/>
              <a:t>9</a:t>
            </a:fld>
            <a:endParaRPr lang="hu-HU"/>
          </a:p>
        </p:txBody>
      </p:sp>
    </p:spTree>
  </p:cSld>
  <p:clrMapOvr>
    <a:masterClrMapping/>
  </p:clrMapOvr>
</p:sld>
</file>

<file path=ppt/theme/theme1.xml><?xml version="1.0" encoding="utf-8"?>
<a:theme xmlns:a="http://schemas.openxmlformats.org/drawingml/2006/main" name="Predefinito">
  <a:themeElements>
    <a:clrScheme name="Office-té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é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995</Words>
  <Application>Microsoft Office PowerPoint</Application>
  <PresentationFormat>Custom</PresentationFormat>
  <Paragraphs>166</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Liberation Sans</vt:lpstr>
      <vt:lpstr>Liberation Serif</vt:lpstr>
      <vt:lpstr>Arial</vt:lpstr>
      <vt:lpstr>Calibri</vt:lpstr>
      <vt:lpstr>Calibri Light</vt:lpstr>
      <vt:lpstr>Predefinito</vt:lpstr>
      <vt:lpstr>PowerPoint Presentation</vt:lpstr>
      <vt:lpstr>Ievads</vt:lpstr>
      <vt:lpstr>Vispārīgais princips</vt:lpstr>
      <vt:lpstr> Procesuālie akti</vt:lpstr>
      <vt:lpstr> Procesuālie akti</vt:lpstr>
      <vt:lpstr> Procesuālie akti</vt:lpstr>
      <vt:lpstr> Procesuālie akti</vt:lpstr>
      <vt:lpstr> Procesuālie akti</vt:lpstr>
      <vt:lpstr> Procesuālie akti</vt:lpstr>
      <vt:lpstr> Pārbaudes joma valsts tiesās</vt:lpstr>
      <vt:lpstr> Pārbaudes joma valsts tiesās</vt:lpstr>
      <vt:lpstr>Prejudiciāls nolēmums Tiesai pārbaudes procedūrā</vt:lpstr>
      <vt:lpstr>Prejudiciāls nolēmums Tiesai pārbaudes procedūrā</vt:lpstr>
      <vt:lpstr> Tiesas jurisdikcija</vt:lpstr>
      <vt:lpstr> Tiesas jurisdikcija</vt:lpstr>
      <vt:lpstr> Tiesas jurisdikcija</vt:lpstr>
      <vt:lpstr> Tiesas jurisdikcija</vt:lpstr>
      <vt:lpstr> Tiesas jurisdikcija</vt:lpstr>
      <vt:lpstr> Tiesas jurisdikcija</vt:lpstr>
      <vt:lpstr> Tiesas jurisdikcija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PIF Directive and particularities regarding its implementation in the Member States</dc:title>
  <cp:lastModifiedBy>Paula Ivanovaite</cp:lastModifiedBy>
  <cp:revision>144</cp:revision>
  <dcterms:created xsi:type="dcterms:W3CDTF">2018-09-15T11:59:51Z</dcterms:created>
  <dcterms:modified xsi:type="dcterms:W3CDTF">2022-02-21T13:43:21Z</dcterms:modified>
</cp:coreProperties>
</file>